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Layouts/slideLayout20.xml" ContentType="application/vnd.openxmlformats-officedocument.presentationml.slideLayout+xml"/>
  <Override PartName="/ppt/theme/theme5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6.xml" ContentType="application/vnd.openxmlformats-officedocument.theme+xml"/>
  <Override PartName="/ppt/slideLayouts/slideLayout25.xml" ContentType="application/vnd.openxmlformats-officedocument.presentationml.slideLayout+xml"/>
  <Override PartName="/ppt/theme/theme7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732" r:id="rId5"/>
    <p:sldMasterId id="2147483746" r:id="rId6"/>
    <p:sldMasterId id="2147483751" r:id="rId7"/>
    <p:sldMasterId id="2147483749" r:id="rId8"/>
    <p:sldMasterId id="2147483754" r:id="rId9"/>
    <p:sldMasterId id="2147483708" r:id="rId10"/>
    <p:sldMasterId id="2147483687" r:id="rId11"/>
  </p:sldMasterIdLst>
  <p:notesMasterIdLst>
    <p:notesMasterId r:id="rId26"/>
  </p:notesMasterIdLst>
  <p:handoutMasterIdLst>
    <p:handoutMasterId r:id="rId27"/>
  </p:handoutMasterIdLst>
  <p:sldIdLst>
    <p:sldId id="262" r:id="rId12"/>
    <p:sldId id="299" r:id="rId13"/>
    <p:sldId id="300" r:id="rId14"/>
    <p:sldId id="301" r:id="rId15"/>
    <p:sldId id="284" r:id="rId16"/>
    <p:sldId id="290" r:id="rId17"/>
    <p:sldId id="286" r:id="rId18"/>
    <p:sldId id="285" r:id="rId19"/>
    <p:sldId id="298" r:id="rId20"/>
    <p:sldId id="297" r:id="rId21"/>
    <p:sldId id="294" r:id="rId22"/>
    <p:sldId id="293" r:id="rId23"/>
    <p:sldId id="268" r:id="rId24"/>
    <p:sldId id="291" r:id="rId25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C832"/>
    <a:srgbClr val="66FFFF"/>
    <a:srgbClr val="00FFCC"/>
    <a:srgbClr val="9966FF"/>
    <a:srgbClr val="BF8F55"/>
    <a:srgbClr val="D1AF84"/>
    <a:srgbClr val="78748A"/>
    <a:srgbClr val="5C6873"/>
    <a:srgbClr val="4D4B66"/>
    <a:srgbClr val="898E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F7101B-CD73-5369-5492-9C4BD9C59BF8}" v="8" dt="2024-05-31T10:25:32.927"/>
    <p1510:client id="{27408AA3-1D15-42F3-999F-5A37A189A7A6}" v="522" dt="2024-05-30T15:24:08.411"/>
    <p1510:client id="{EA25F61C-DAD1-80FA-5FBC-6454AD5012EE}" v="89" dt="2024-05-31T10:23:03.21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2" Type="http://schemas.openxmlformats.org/officeDocument/2006/relationships/customXml" Target="../customXml/item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3.xml"/><Relationship Id="rId32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presProps" Target="presProp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8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93A90C-C855-4A97-A983-3975A55D1377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hu-HU"/>
        </a:p>
      </dgm:t>
    </dgm:pt>
    <dgm:pt modelId="{EA6F7D61-7964-47D4-BA7C-10518C832A78}">
      <dgm:prSet phldrT="[Szöveg]"/>
      <dgm:spPr/>
      <dgm:t>
        <a:bodyPr/>
        <a:lstStyle/>
        <a:p>
          <a:r>
            <a:rPr lang="hu-HU"/>
            <a:t>integrálódás a nemzetközi felsőoktatási térbe</a:t>
          </a:r>
        </a:p>
      </dgm:t>
    </dgm:pt>
    <dgm:pt modelId="{D91FA37E-80C6-48FF-B958-FFC6AC138463}" type="parTrans" cxnId="{AF04814C-762E-45A9-81D5-822473761220}">
      <dgm:prSet/>
      <dgm:spPr/>
      <dgm:t>
        <a:bodyPr/>
        <a:lstStyle/>
        <a:p>
          <a:endParaRPr lang="hu-HU"/>
        </a:p>
      </dgm:t>
    </dgm:pt>
    <dgm:pt modelId="{946FE932-ED42-4431-AB37-5C7EE1CE01A8}" type="sibTrans" cxnId="{AF04814C-762E-45A9-81D5-822473761220}">
      <dgm:prSet phldrT="01"/>
      <dgm:spPr/>
      <dgm:t>
        <a:bodyPr/>
        <a:lstStyle/>
        <a:p>
          <a:endParaRPr lang="hu-HU"/>
        </a:p>
      </dgm:t>
    </dgm:pt>
    <dgm:pt modelId="{93E89F52-8D03-4CB8-9E2B-F72F253B9235}">
      <dgm:prSet phldrT="[Szöveg]"/>
      <dgm:spPr/>
      <dgm:t>
        <a:bodyPr/>
        <a:lstStyle/>
        <a:p>
          <a:r>
            <a:rPr lang="hu-HU"/>
            <a:t>a hallgatói és oktató-kutató állomány további </a:t>
          </a:r>
          <a:r>
            <a:rPr lang="hu-HU" err="1"/>
            <a:t>nemzetköziesedése</a:t>
          </a:r>
          <a:endParaRPr lang="hu-HU"/>
        </a:p>
      </dgm:t>
    </dgm:pt>
    <dgm:pt modelId="{77AF6BC9-6B77-4308-B1D1-0BD4D2CCCB02}" type="parTrans" cxnId="{7BBF1A99-CCB2-4012-9B54-9C894AE54FE5}">
      <dgm:prSet/>
      <dgm:spPr/>
      <dgm:t>
        <a:bodyPr/>
        <a:lstStyle/>
        <a:p>
          <a:endParaRPr lang="hu-HU"/>
        </a:p>
      </dgm:t>
    </dgm:pt>
    <dgm:pt modelId="{8DD93BCE-C664-4D6E-A48D-5DE2B86A5085}" type="sibTrans" cxnId="{7BBF1A99-CCB2-4012-9B54-9C894AE54FE5}">
      <dgm:prSet phldrT="02"/>
      <dgm:spPr/>
      <dgm:t>
        <a:bodyPr/>
        <a:lstStyle/>
        <a:p>
          <a:endParaRPr lang="hu-HU"/>
        </a:p>
      </dgm:t>
    </dgm:pt>
    <dgm:pt modelId="{33C1E396-809D-4306-84E3-BA3405188634}">
      <dgm:prSet phldrT="[Szöveg]"/>
      <dgm:spPr/>
      <dgm:t>
        <a:bodyPr/>
        <a:lstStyle/>
        <a:p>
          <a:r>
            <a:rPr lang="hu-HU">
              <a:latin typeface="Georgia"/>
            </a:rPr>
            <a:t>tanulóközpontú</a:t>
          </a:r>
          <a:r>
            <a:rPr lang="hu-HU"/>
            <a:t> és tanulási eredményalapú szemlélet</a:t>
          </a:r>
        </a:p>
      </dgm:t>
    </dgm:pt>
    <dgm:pt modelId="{D8CC3442-74FC-4227-9FFE-F258782B1055}" type="parTrans" cxnId="{7407C280-5DF2-41D0-A704-1FB16CEFF734}">
      <dgm:prSet/>
      <dgm:spPr/>
      <dgm:t>
        <a:bodyPr/>
        <a:lstStyle/>
        <a:p>
          <a:endParaRPr lang="hu-HU"/>
        </a:p>
      </dgm:t>
    </dgm:pt>
    <dgm:pt modelId="{8118C29D-9ED4-42FD-85E6-7F5FE07CD120}" type="sibTrans" cxnId="{7407C280-5DF2-41D0-A704-1FB16CEFF734}">
      <dgm:prSet phldrT="03"/>
      <dgm:spPr/>
      <dgm:t>
        <a:bodyPr/>
        <a:lstStyle/>
        <a:p>
          <a:endParaRPr lang="hu-HU"/>
        </a:p>
      </dgm:t>
    </dgm:pt>
    <dgm:pt modelId="{1603C7FF-1F1B-4632-BF93-DC485D9D02E9}" type="pres">
      <dgm:prSet presAssocID="{2E93A90C-C855-4A97-A983-3975A55D1377}" presName="linear" presStyleCnt="0">
        <dgm:presLayoutVars>
          <dgm:animLvl val="lvl"/>
          <dgm:resizeHandles val="exact"/>
        </dgm:presLayoutVars>
      </dgm:prSet>
      <dgm:spPr/>
    </dgm:pt>
    <dgm:pt modelId="{1D0DBFCA-D97F-4B95-BE99-5361405AEA89}" type="pres">
      <dgm:prSet presAssocID="{EA6F7D61-7964-47D4-BA7C-10518C832A78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A8467ADE-24CA-44A2-87F3-C65DCB21599D}" type="pres">
      <dgm:prSet presAssocID="{946FE932-ED42-4431-AB37-5C7EE1CE01A8}" presName="spacer" presStyleCnt="0"/>
      <dgm:spPr/>
    </dgm:pt>
    <dgm:pt modelId="{400051C8-E238-4565-B332-5051A3991FB5}" type="pres">
      <dgm:prSet presAssocID="{93E89F52-8D03-4CB8-9E2B-F72F253B9235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AF68BC1A-1C9A-41BC-ABE3-05A01857FFA4}" type="pres">
      <dgm:prSet presAssocID="{8DD93BCE-C664-4D6E-A48D-5DE2B86A5085}" presName="spacer" presStyleCnt="0"/>
      <dgm:spPr/>
    </dgm:pt>
    <dgm:pt modelId="{EB5A3678-A99A-48CE-B978-34DB7B3A6054}" type="pres">
      <dgm:prSet presAssocID="{33C1E396-809D-4306-84E3-BA3405188634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3D998246-4860-4D40-A355-4D3138D23979}" type="presOf" srcId="{EA6F7D61-7964-47D4-BA7C-10518C832A78}" destId="{1D0DBFCA-D97F-4B95-BE99-5361405AEA89}" srcOrd="0" destOrd="0" presId="urn:microsoft.com/office/officeart/2005/8/layout/vList2"/>
    <dgm:cxn modelId="{AF04814C-762E-45A9-81D5-822473761220}" srcId="{2E93A90C-C855-4A97-A983-3975A55D1377}" destId="{EA6F7D61-7964-47D4-BA7C-10518C832A78}" srcOrd="0" destOrd="0" parTransId="{D91FA37E-80C6-48FF-B958-FFC6AC138463}" sibTransId="{946FE932-ED42-4431-AB37-5C7EE1CE01A8}"/>
    <dgm:cxn modelId="{48295573-5601-4CAD-8FFF-9DB180A5496F}" type="presOf" srcId="{33C1E396-809D-4306-84E3-BA3405188634}" destId="{EB5A3678-A99A-48CE-B978-34DB7B3A6054}" srcOrd="0" destOrd="0" presId="urn:microsoft.com/office/officeart/2005/8/layout/vList2"/>
    <dgm:cxn modelId="{7407C280-5DF2-41D0-A704-1FB16CEFF734}" srcId="{2E93A90C-C855-4A97-A983-3975A55D1377}" destId="{33C1E396-809D-4306-84E3-BA3405188634}" srcOrd="2" destOrd="0" parTransId="{D8CC3442-74FC-4227-9FFE-F258782B1055}" sibTransId="{8118C29D-9ED4-42FD-85E6-7F5FE07CD120}"/>
    <dgm:cxn modelId="{3FE7D891-E202-4258-95C4-F554BEE0344C}" type="presOf" srcId="{2E93A90C-C855-4A97-A983-3975A55D1377}" destId="{1603C7FF-1F1B-4632-BF93-DC485D9D02E9}" srcOrd="0" destOrd="0" presId="urn:microsoft.com/office/officeart/2005/8/layout/vList2"/>
    <dgm:cxn modelId="{7BBF1A99-CCB2-4012-9B54-9C894AE54FE5}" srcId="{2E93A90C-C855-4A97-A983-3975A55D1377}" destId="{93E89F52-8D03-4CB8-9E2B-F72F253B9235}" srcOrd="1" destOrd="0" parTransId="{77AF6BC9-6B77-4308-B1D1-0BD4D2CCCB02}" sibTransId="{8DD93BCE-C664-4D6E-A48D-5DE2B86A5085}"/>
    <dgm:cxn modelId="{DCE618FF-E5F5-4A1C-B06C-639D4CC950AC}" type="presOf" srcId="{93E89F52-8D03-4CB8-9E2B-F72F253B9235}" destId="{400051C8-E238-4565-B332-5051A3991FB5}" srcOrd="0" destOrd="0" presId="urn:microsoft.com/office/officeart/2005/8/layout/vList2"/>
    <dgm:cxn modelId="{9113D8EE-F6BF-4089-BFF8-26E678139B00}" type="presParOf" srcId="{1603C7FF-1F1B-4632-BF93-DC485D9D02E9}" destId="{1D0DBFCA-D97F-4B95-BE99-5361405AEA89}" srcOrd="0" destOrd="0" presId="urn:microsoft.com/office/officeart/2005/8/layout/vList2"/>
    <dgm:cxn modelId="{FBFDB912-0CB9-4D61-95B0-AFCC7744DAB2}" type="presParOf" srcId="{1603C7FF-1F1B-4632-BF93-DC485D9D02E9}" destId="{A8467ADE-24CA-44A2-87F3-C65DCB21599D}" srcOrd="1" destOrd="0" presId="urn:microsoft.com/office/officeart/2005/8/layout/vList2"/>
    <dgm:cxn modelId="{78BD17A1-0D28-4010-94AE-69884B66E7B9}" type="presParOf" srcId="{1603C7FF-1F1B-4632-BF93-DC485D9D02E9}" destId="{400051C8-E238-4565-B332-5051A3991FB5}" srcOrd="2" destOrd="0" presId="urn:microsoft.com/office/officeart/2005/8/layout/vList2"/>
    <dgm:cxn modelId="{265F2AA2-936F-4EA5-BA4B-4D7FC9EF010E}" type="presParOf" srcId="{1603C7FF-1F1B-4632-BF93-DC485D9D02E9}" destId="{AF68BC1A-1C9A-41BC-ABE3-05A01857FFA4}" srcOrd="3" destOrd="0" presId="urn:microsoft.com/office/officeart/2005/8/layout/vList2"/>
    <dgm:cxn modelId="{970D3DA5-D5B1-43BD-A717-3749BD37C844}" type="presParOf" srcId="{1603C7FF-1F1B-4632-BF93-DC485D9D02E9}" destId="{EB5A3678-A99A-48CE-B978-34DB7B3A6054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C260892-A208-426E-A354-7FB5248968B8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5A88B3BF-42BE-4B98-8C54-2103EC6A2BA5}">
      <dgm:prSet phldrT="[Szöveg]"/>
      <dgm:spPr/>
      <dgm:t>
        <a:bodyPr/>
        <a:lstStyle/>
        <a:p>
          <a:r>
            <a:rPr lang="hu-HU"/>
            <a:t>Létszám növekedés</a:t>
          </a:r>
        </a:p>
      </dgm:t>
    </dgm:pt>
    <dgm:pt modelId="{AAB4089F-49BB-4925-A18E-BDA2CDDE66A9}" type="parTrans" cxnId="{91FFEA90-B565-41D0-8687-A103F0DA0BF2}">
      <dgm:prSet/>
      <dgm:spPr/>
      <dgm:t>
        <a:bodyPr/>
        <a:lstStyle/>
        <a:p>
          <a:endParaRPr lang="hu-HU"/>
        </a:p>
      </dgm:t>
    </dgm:pt>
    <dgm:pt modelId="{8EE19CF2-5DCC-421C-B33E-DFBFFADBCD75}" type="sibTrans" cxnId="{91FFEA90-B565-41D0-8687-A103F0DA0BF2}">
      <dgm:prSet/>
      <dgm:spPr/>
      <dgm:t>
        <a:bodyPr/>
        <a:lstStyle/>
        <a:p>
          <a:endParaRPr lang="hu-HU"/>
        </a:p>
      </dgm:t>
    </dgm:pt>
    <dgm:pt modelId="{2C77DB35-0F87-4DBB-9931-86083D1A1604}">
      <dgm:prSet phldrT="[Szöveg]"/>
      <dgm:spPr/>
      <dgm:t>
        <a:bodyPr/>
        <a:lstStyle/>
        <a:p>
          <a:r>
            <a:rPr lang="hu-HU"/>
            <a:t>ukrán</a:t>
          </a:r>
        </a:p>
      </dgm:t>
    </dgm:pt>
    <dgm:pt modelId="{3AA53F3E-2060-418C-995D-FCB8225F6382}" type="parTrans" cxnId="{433C937E-D9CE-4345-BA79-1D02CA315CED}">
      <dgm:prSet/>
      <dgm:spPr/>
      <dgm:t>
        <a:bodyPr/>
        <a:lstStyle/>
        <a:p>
          <a:endParaRPr lang="hu-HU"/>
        </a:p>
      </dgm:t>
    </dgm:pt>
    <dgm:pt modelId="{619CAF71-947E-4DDD-BE96-DC8E041A4568}" type="sibTrans" cxnId="{433C937E-D9CE-4345-BA79-1D02CA315CED}">
      <dgm:prSet/>
      <dgm:spPr/>
      <dgm:t>
        <a:bodyPr/>
        <a:lstStyle/>
        <a:p>
          <a:endParaRPr lang="hu-HU"/>
        </a:p>
      </dgm:t>
    </dgm:pt>
    <dgm:pt modelId="{3FE6B191-88C2-4DFD-9D8F-E2F0FBDFBE07}">
      <dgm:prSet phldrT="[Szöveg]"/>
      <dgm:spPr/>
      <dgm:t>
        <a:bodyPr/>
        <a:lstStyle/>
        <a:p>
          <a:r>
            <a:rPr lang="hu-HU"/>
            <a:t>üzbég</a:t>
          </a:r>
        </a:p>
      </dgm:t>
    </dgm:pt>
    <dgm:pt modelId="{B6853231-0F25-4BBA-BD44-54292205F02C}" type="parTrans" cxnId="{8815754E-8821-4BFB-86F0-359F65B462EA}">
      <dgm:prSet/>
      <dgm:spPr/>
      <dgm:t>
        <a:bodyPr/>
        <a:lstStyle/>
        <a:p>
          <a:endParaRPr lang="hu-HU"/>
        </a:p>
      </dgm:t>
    </dgm:pt>
    <dgm:pt modelId="{32480B7E-0E36-4892-B615-F77A411B1723}" type="sibTrans" cxnId="{8815754E-8821-4BFB-86F0-359F65B462EA}">
      <dgm:prSet/>
      <dgm:spPr/>
      <dgm:t>
        <a:bodyPr/>
        <a:lstStyle/>
        <a:p>
          <a:endParaRPr lang="hu-HU"/>
        </a:p>
      </dgm:t>
    </dgm:pt>
    <dgm:pt modelId="{C6E0C82F-EB36-453A-9DCA-98385A37687B}">
      <dgm:prSet phldrT="[Szöveg]"/>
      <dgm:spPr/>
      <dgm:t>
        <a:bodyPr/>
        <a:lstStyle/>
        <a:p>
          <a:r>
            <a:rPr lang="hu-HU"/>
            <a:t>Stagnáló létszám</a:t>
          </a:r>
        </a:p>
      </dgm:t>
    </dgm:pt>
    <dgm:pt modelId="{44393F9D-B7FA-406A-9BC1-826C7CDAAED0}" type="parTrans" cxnId="{B62FC939-EF45-4676-8429-4E1BD911CCF4}">
      <dgm:prSet/>
      <dgm:spPr/>
      <dgm:t>
        <a:bodyPr/>
        <a:lstStyle/>
        <a:p>
          <a:endParaRPr lang="hu-HU"/>
        </a:p>
      </dgm:t>
    </dgm:pt>
    <dgm:pt modelId="{97427259-4F43-47C5-9402-E57841DC74A4}" type="sibTrans" cxnId="{B62FC939-EF45-4676-8429-4E1BD911CCF4}">
      <dgm:prSet/>
      <dgm:spPr/>
      <dgm:t>
        <a:bodyPr/>
        <a:lstStyle/>
        <a:p>
          <a:endParaRPr lang="hu-HU"/>
        </a:p>
      </dgm:t>
    </dgm:pt>
    <dgm:pt modelId="{71D257C6-4E47-465C-8EB6-C96B24F8A81E}">
      <dgm:prSet phldrT="[Szöveg]"/>
      <dgm:spPr/>
      <dgm:t>
        <a:bodyPr/>
        <a:lstStyle/>
        <a:p>
          <a:r>
            <a:rPr lang="hu-HU"/>
            <a:t>montenegrói</a:t>
          </a:r>
        </a:p>
      </dgm:t>
    </dgm:pt>
    <dgm:pt modelId="{0E228996-8926-4B7D-B71A-FDE2AC188C10}" type="parTrans" cxnId="{471187D9-C0DB-4BC9-A5C4-B82D11A009A6}">
      <dgm:prSet/>
      <dgm:spPr/>
      <dgm:t>
        <a:bodyPr/>
        <a:lstStyle/>
        <a:p>
          <a:endParaRPr lang="hu-HU"/>
        </a:p>
      </dgm:t>
    </dgm:pt>
    <dgm:pt modelId="{F08E6345-3C7D-4764-857B-0FCDD4626AF3}" type="sibTrans" cxnId="{471187D9-C0DB-4BC9-A5C4-B82D11A009A6}">
      <dgm:prSet/>
      <dgm:spPr/>
      <dgm:t>
        <a:bodyPr/>
        <a:lstStyle/>
        <a:p>
          <a:endParaRPr lang="hu-HU"/>
        </a:p>
      </dgm:t>
    </dgm:pt>
    <dgm:pt modelId="{F6175BD2-AD8B-4964-84A1-F52D767AF1A5}">
      <dgm:prSet phldrT="[Szöveg]"/>
      <dgm:spPr/>
      <dgm:t>
        <a:bodyPr/>
        <a:lstStyle/>
        <a:p>
          <a:r>
            <a:rPr lang="hu-HU"/>
            <a:t>orosz</a:t>
          </a:r>
        </a:p>
      </dgm:t>
    </dgm:pt>
    <dgm:pt modelId="{1B8C676F-3B1F-48F5-8C80-5A59DC5D7182}" type="parTrans" cxnId="{75560327-8C30-45F4-9498-D9A67D9E6DCD}">
      <dgm:prSet/>
      <dgm:spPr/>
      <dgm:t>
        <a:bodyPr/>
        <a:lstStyle/>
        <a:p>
          <a:endParaRPr lang="hu-HU"/>
        </a:p>
      </dgm:t>
    </dgm:pt>
    <dgm:pt modelId="{E5162864-DB93-4D59-9C39-DB8340B48281}" type="sibTrans" cxnId="{75560327-8C30-45F4-9498-D9A67D9E6DCD}">
      <dgm:prSet/>
      <dgm:spPr/>
      <dgm:t>
        <a:bodyPr/>
        <a:lstStyle/>
        <a:p>
          <a:endParaRPr lang="hu-HU"/>
        </a:p>
      </dgm:t>
    </dgm:pt>
    <dgm:pt modelId="{F5D74FBB-DDDA-45D6-8CA6-DAEB3DD4BF44}">
      <dgm:prSet phldrT="[Szöveg]"/>
      <dgm:spPr/>
      <dgm:t>
        <a:bodyPr/>
        <a:lstStyle/>
        <a:p>
          <a:r>
            <a:rPr lang="hu-HU"/>
            <a:t>Csökkenő létszám</a:t>
          </a:r>
        </a:p>
      </dgm:t>
    </dgm:pt>
    <dgm:pt modelId="{8EAE8D81-FCCA-4E64-A8AD-B332CD31F762}" type="parTrans" cxnId="{EE6823BA-A5FC-411D-88F8-F4D6A2712A3C}">
      <dgm:prSet/>
      <dgm:spPr/>
      <dgm:t>
        <a:bodyPr/>
        <a:lstStyle/>
        <a:p>
          <a:endParaRPr lang="hu-HU"/>
        </a:p>
      </dgm:t>
    </dgm:pt>
    <dgm:pt modelId="{32311F47-01CB-42BB-97B6-CEB73B6DAEC0}" type="sibTrans" cxnId="{EE6823BA-A5FC-411D-88F8-F4D6A2712A3C}">
      <dgm:prSet/>
      <dgm:spPr/>
      <dgm:t>
        <a:bodyPr/>
        <a:lstStyle/>
        <a:p>
          <a:endParaRPr lang="hu-HU"/>
        </a:p>
      </dgm:t>
    </dgm:pt>
    <dgm:pt modelId="{3B1B7E8E-4E16-4AE6-B9AC-6C1B2BDC97CF}">
      <dgm:prSet phldrT="[Szöveg]"/>
      <dgm:spPr/>
      <dgm:t>
        <a:bodyPr/>
        <a:lstStyle/>
        <a:p>
          <a:r>
            <a:rPr lang="hu-HU"/>
            <a:t>mongol</a:t>
          </a:r>
        </a:p>
      </dgm:t>
    </dgm:pt>
    <dgm:pt modelId="{555367E1-E4A0-428F-85ED-647B500B1343}" type="parTrans" cxnId="{2AA95764-4E21-442D-9D97-473BDD6978BD}">
      <dgm:prSet/>
      <dgm:spPr/>
      <dgm:t>
        <a:bodyPr/>
        <a:lstStyle/>
        <a:p>
          <a:endParaRPr lang="hu-HU"/>
        </a:p>
      </dgm:t>
    </dgm:pt>
    <dgm:pt modelId="{C20FD654-0756-4A14-9A0E-A65E5B138DD3}" type="sibTrans" cxnId="{2AA95764-4E21-442D-9D97-473BDD6978BD}">
      <dgm:prSet/>
      <dgm:spPr/>
      <dgm:t>
        <a:bodyPr/>
        <a:lstStyle/>
        <a:p>
          <a:endParaRPr lang="hu-HU"/>
        </a:p>
      </dgm:t>
    </dgm:pt>
    <dgm:pt modelId="{9E2BD3C3-87EA-4E4F-8F38-76E604E8127A}">
      <dgm:prSet phldrT="[Szöveg]"/>
      <dgm:spPr/>
      <dgm:t>
        <a:bodyPr/>
        <a:lstStyle/>
        <a:p>
          <a:r>
            <a:rPr lang="hu-HU"/>
            <a:t>tunéziai</a:t>
          </a:r>
        </a:p>
      </dgm:t>
    </dgm:pt>
    <dgm:pt modelId="{0EAE6B03-C76B-4E11-941A-1E76DD4FA3DA}" type="parTrans" cxnId="{9E24BAE3-63DC-45B4-B148-F1BA88C618B0}">
      <dgm:prSet/>
      <dgm:spPr/>
      <dgm:t>
        <a:bodyPr/>
        <a:lstStyle/>
        <a:p>
          <a:endParaRPr lang="hu-HU"/>
        </a:p>
      </dgm:t>
    </dgm:pt>
    <dgm:pt modelId="{91B525E7-CA38-401D-8F2E-CE196B0A5C06}" type="sibTrans" cxnId="{9E24BAE3-63DC-45B4-B148-F1BA88C618B0}">
      <dgm:prSet/>
      <dgm:spPr/>
      <dgm:t>
        <a:bodyPr/>
        <a:lstStyle/>
        <a:p>
          <a:endParaRPr lang="hu-HU"/>
        </a:p>
      </dgm:t>
    </dgm:pt>
    <dgm:pt modelId="{855B5C22-0253-44CB-A266-7C53EF2E4B80}">
      <dgm:prSet phldrT="[Szöveg]"/>
      <dgm:spPr/>
      <dgm:t>
        <a:bodyPr/>
        <a:lstStyle/>
        <a:p>
          <a:r>
            <a:rPr lang="hu-HU"/>
            <a:t>vietnami</a:t>
          </a:r>
        </a:p>
      </dgm:t>
    </dgm:pt>
    <dgm:pt modelId="{D5739F7F-C2EC-40BE-A678-9709E2A5D659}" type="parTrans" cxnId="{F8390828-B570-46A4-99F0-EDB47BE8CDE2}">
      <dgm:prSet/>
      <dgm:spPr/>
      <dgm:t>
        <a:bodyPr/>
        <a:lstStyle/>
        <a:p>
          <a:endParaRPr lang="hu-HU"/>
        </a:p>
      </dgm:t>
    </dgm:pt>
    <dgm:pt modelId="{EFAF2F8E-654D-4C2B-B847-C60C5B361412}" type="sibTrans" cxnId="{F8390828-B570-46A4-99F0-EDB47BE8CDE2}">
      <dgm:prSet/>
      <dgm:spPr/>
      <dgm:t>
        <a:bodyPr/>
        <a:lstStyle/>
        <a:p>
          <a:endParaRPr lang="hu-HU"/>
        </a:p>
      </dgm:t>
    </dgm:pt>
    <dgm:pt modelId="{34C03E9B-8123-49FD-BD73-5B48A9E2FBAA}">
      <dgm:prSet phldrT="[Szöveg]"/>
      <dgm:spPr/>
      <dgm:t>
        <a:bodyPr/>
        <a:lstStyle/>
        <a:p>
          <a:endParaRPr lang="hu-HU"/>
        </a:p>
      </dgm:t>
    </dgm:pt>
    <dgm:pt modelId="{4D8B64A1-F932-40D3-8709-B51482DB76A6}" type="parTrans" cxnId="{BA153BF4-FC1C-445B-87F9-FED66D8B200D}">
      <dgm:prSet/>
      <dgm:spPr/>
      <dgm:t>
        <a:bodyPr/>
        <a:lstStyle/>
        <a:p>
          <a:endParaRPr lang="hu-HU"/>
        </a:p>
      </dgm:t>
    </dgm:pt>
    <dgm:pt modelId="{BB499AC4-40B3-4ED3-BF4D-23DC25DD407D}" type="sibTrans" cxnId="{BA153BF4-FC1C-445B-87F9-FED66D8B200D}">
      <dgm:prSet/>
      <dgm:spPr/>
      <dgm:t>
        <a:bodyPr/>
        <a:lstStyle/>
        <a:p>
          <a:endParaRPr lang="hu-HU"/>
        </a:p>
      </dgm:t>
    </dgm:pt>
    <dgm:pt modelId="{F6AC999F-2136-41EF-AA1B-BF77D26BF264}">
      <dgm:prSet phldrT="[Szöveg]"/>
      <dgm:spPr/>
      <dgm:t>
        <a:bodyPr/>
        <a:lstStyle/>
        <a:p>
          <a:r>
            <a:rPr lang="hu-HU"/>
            <a:t>szír</a:t>
          </a:r>
        </a:p>
      </dgm:t>
    </dgm:pt>
    <dgm:pt modelId="{E0CB4291-0EC5-4689-A7C8-5AF22FF131AD}" type="parTrans" cxnId="{5E408701-7322-4D12-AA2F-959AA63AC01F}">
      <dgm:prSet/>
      <dgm:spPr/>
      <dgm:t>
        <a:bodyPr/>
        <a:lstStyle/>
        <a:p>
          <a:endParaRPr lang="hu-HU"/>
        </a:p>
      </dgm:t>
    </dgm:pt>
    <dgm:pt modelId="{D8BD6B21-3E42-4FFE-B5EA-1D5CF068C274}" type="sibTrans" cxnId="{5E408701-7322-4D12-AA2F-959AA63AC01F}">
      <dgm:prSet/>
      <dgm:spPr/>
      <dgm:t>
        <a:bodyPr/>
        <a:lstStyle/>
        <a:p>
          <a:endParaRPr lang="hu-HU"/>
        </a:p>
      </dgm:t>
    </dgm:pt>
    <dgm:pt modelId="{F186FDF2-ECFE-452B-90B9-7F68AF88D000}">
      <dgm:prSet phldrT="[Szöveg]"/>
      <dgm:spPr/>
      <dgm:t>
        <a:bodyPr/>
        <a:lstStyle/>
        <a:p>
          <a:endParaRPr lang="hu-HU"/>
        </a:p>
      </dgm:t>
    </dgm:pt>
    <dgm:pt modelId="{A1863F5C-8A3D-4F59-B953-7D7EEE04DF4D}" type="parTrans" cxnId="{A0772A2D-FD3F-4694-9AB7-591E8D6EB08F}">
      <dgm:prSet/>
      <dgm:spPr/>
      <dgm:t>
        <a:bodyPr/>
        <a:lstStyle/>
        <a:p>
          <a:endParaRPr lang="hu-HU"/>
        </a:p>
      </dgm:t>
    </dgm:pt>
    <dgm:pt modelId="{C2823EB2-CA9D-4B29-9A0C-A98123D633C7}" type="sibTrans" cxnId="{A0772A2D-FD3F-4694-9AB7-591E8D6EB08F}">
      <dgm:prSet/>
      <dgm:spPr/>
      <dgm:t>
        <a:bodyPr/>
        <a:lstStyle/>
        <a:p>
          <a:endParaRPr lang="hu-HU"/>
        </a:p>
      </dgm:t>
    </dgm:pt>
    <dgm:pt modelId="{B662EDB8-640D-4AA7-B2FF-FE10F6B038D0}">
      <dgm:prSet phldrT="[Szöveg]"/>
      <dgm:spPr/>
      <dgm:t>
        <a:bodyPr/>
        <a:lstStyle/>
        <a:p>
          <a:r>
            <a:rPr lang="hu-HU"/>
            <a:t>pakisztáni</a:t>
          </a:r>
        </a:p>
      </dgm:t>
    </dgm:pt>
    <dgm:pt modelId="{55EEBD26-D323-47F7-9251-E6290978FF24}" type="parTrans" cxnId="{4458A4EB-EFC8-443A-9B1D-5E18D7E19D6A}">
      <dgm:prSet/>
      <dgm:spPr/>
      <dgm:t>
        <a:bodyPr/>
        <a:lstStyle/>
        <a:p>
          <a:endParaRPr lang="hu-HU"/>
        </a:p>
      </dgm:t>
    </dgm:pt>
    <dgm:pt modelId="{3D756BC2-076F-42B9-A2D4-0ED790764B72}" type="sibTrans" cxnId="{4458A4EB-EFC8-443A-9B1D-5E18D7E19D6A}">
      <dgm:prSet/>
      <dgm:spPr/>
      <dgm:t>
        <a:bodyPr/>
        <a:lstStyle/>
        <a:p>
          <a:endParaRPr lang="hu-HU"/>
        </a:p>
      </dgm:t>
    </dgm:pt>
    <dgm:pt modelId="{A33265FA-C597-45FA-BC12-0640A261BC06}">
      <dgm:prSet phldrT="[Szöveg]"/>
      <dgm:spPr/>
      <dgm:t>
        <a:bodyPr/>
        <a:lstStyle/>
        <a:p>
          <a:r>
            <a:rPr lang="hu-HU"/>
            <a:t>török</a:t>
          </a:r>
        </a:p>
      </dgm:t>
    </dgm:pt>
    <dgm:pt modelId="{267950F1-AFA8-42BB-853A-FEFC3D61ACE6}" type="parTrans" cxnId="{B66B3380-806B-4D56-80E6-E123165EDEF0}">
      <dgm:prSet/>
      <dgm:spPr/>
      <dgm:t>
        <a:bodyPr/>
        <a:lstStyle/>
        <a:p>
          <a:endParaRPr lang="hu-HU"/>
        </a:p>
      </dgm:t>
    </dgm:pt>
    <dgm:pt modelId="{CCE97005-754E-4813-AC26-3DF017D30133}" type="sibTrans" cxnId="{B66B3380-806B-4D56-80E6-E123165EDEF0}">
      <dgm:prSet/>
      <dgm:spPr/>
      <dgm:t>
        <a:bodyPr/>
        <a:lstStyle/>
        <a:p>
          <a:endParaRPr lang="hu-HU"/>
        </a:p>
      </dgm:t>
    </dgm:pt>
    <dgm:pt modelId="{9C300825-94B0-4D0C-817F-FFFC29150263}">
      <dgm:prSet phldrT="[Szöveg]"/>
      <dgm:spPr/>
      <dgm:t>
        <a:bodyPr/>
        <a:lstStyle/>
        <a:p>
          <a:endParaRPr lang="hu-HU"/>
        </a:p>
      </dgm:t>
    </dgm:pt>
    <dgm:pt modelId="{A733E388-1CBF-432E-A7EE-73518D112FD8}" type="parTrans" cxnId="{3AAD32AF-964D-4239-B797-ADBE5B07E84A}">
      <dgm:prSet/>
      <dgm:spPr/>
      <dgm:t>
        <a:bodyPr/>
        <a:lstStyle/>
        <a:p>
          <a:endParaRPr lang="hu-HU"/>
        </a:p>
      </dgm:t>
    </dgm:pt>
    <dgm:pt modelId="{7691A0F8-662F-4A64-952B-AAB49A801E50}" type="sibTrans" cxnId="{3AAD32AF-964D-4239-B797-ADBE5B07E84A}">
      <dgm:prSet/>
      <dgm:spPr/>
      <dgm:t>
        <a:bodyPr/>
        <a:lstStyle/>
        <a:p>
          <a:endParaRPr lang="hu-HU"/>
        </a:p>
      </dgm:t>
    </dgm:pt>
    <dgm:pt modelId="{765F03E7-778D-4991-B348-EEDA5B456E86}">
      <dgm:prSet phldrT="[Szöveg]"/>
      <dgm:spPr/>
      <dgm:t>
        <a:bodyPr/>
        <a:lstStyle/>
        <a:p>
          <a:r>
            <a:rPr lang="hu-HU"/>
            <a:t>palesztin</a:t>
          </a:r>
        </a:p>
      </dgm:t>
    </dgm:pt>
    <dgm:pt modelId="{16BFAA53-A524-4548-9FB0-3B080EAFEC60}" type="parTrans" cxnId="{5A78FF58-A952-45D9-9A1F-4A69EE18F459}">
      <dgm:prSet/>
      <dgm:spPr/>
      <dgm:t>
        <a:bodyPr/>
        <a:lstStyle/>
        <a:p>
          <a:endParaRPr lang="hu-HU"/>
        </a:p>
      </dgm:t>
    </dgm:pt>
    <dgm:pt modelId="{C9D04296-CB4D-4E15-885B-A0C08CAF0F1E}" type="sibTrans" cxnId="{5A78FF58-A952-45D9-9A1F-4A69EE18F459}">
      <dgm:prSet/>
      <dgm:spPr/>
      <dgm:t>
        <a:bodyPr/>
        <a:lstStyle/>
        <a:p>
          <a:endParaRPr lang="hu-HU"/>
        </a:p>
      </dgm:t>
    </dgm:pt>
    <dgm:pt modelId="{7C03964C-72A2-4B92-AFA7-69EABFB0DA16}">
      <dgm:prSet phldrT="[Szöveg]"/>
      <dgm:spPr/>
      <dgm:t>
        <a:bodyPr/>
        <a:lstStyle/>
        <a:p>
          <a:r>
            <a:rPr lang="hu-HU"/>
            <a:t>laoszi</a:t>
          </a:r>
        </a:p>
      </dgm:t>
    </dgm:pt>
    <dgm:pt modelId="{52130990-3FE6-498D-9A32-8D920644CA1E}" type="parTrans" cxnId="{D237CF56-E9CC-49D2-98D1-8DD6A20255DB}">
      <dgm:prSet/>
      <dgm:spPr/>
      <dgm:t>
        <a:bodyPr/>
        <a:lstStyle/>
        <a:p>
          <a:endParaRPr lang="hu-HU"/>
        </a:p>
      </dgm:t>
    </dgm:pt>
    <dgm:pt modelId="{649EB094-FCC0-48A4-8658-6B222D1B953E}" type="sibTrans" cxnId="{D237CF56-E9CC-49D2-98D1-8DD6A20255DB}">
      <dgm:prSet/>
      <dgm:spPr/>
      <dgm:t>
        <a:bodyPr/>
        <a:lstStyle/>
        <a:p>
          <a:endParaRPr lang="hu-HU"/>
        </a:p>
      </dgm:t>
    </dgm:pt>
    <dgm:pt modelId="{24FC7E33-5B42-4561-BEFD-B6D411A48AA2}">
      <dgm:prSet phldrT="[Szöveg]"/>
      <dgm:spPr/>
      <dgm:t>
        <a:bodyPr/>
        <a:lstStyle/>
        <a:p>
          <a:endParaRPr lang="hu-HU"/>
        </a:p>
      </dgm:t>
    </dgm:pt>
    <dgm:pt modelId="{500F00CF-46A3-4F29-A6B2-958E2DFE3382}" type="parTrans" cxnId="{F608C840-CAEC-459A-AFE1-B90AA85C3BE8}">
      <dgm:prSet/>
      <dgm:spPr/>
      <dgm:t>
        <a:bodyPr/>
        <a:lstStyle/>
        <a:p>
          <a:endParaRPr lang="hu-HU"/>
        </a:p>
      </dgm:t>
    </dgm:pt>
    <dgm:pt modelId="{7A9FF472-803B-45A1-8085-A78140C47E60}" type="sibTrans" cxnId="{F608C840-CAEC-459A-AFE1-B90AA85C3BE8}">
      <dgm:prSet/>
      <dgm:spPr/>
      <dgm:t>
        <a:bodyPr/>
        <a:lstStyle/>
        <a:p>
          <a:endParaRPr lang="hu-HU"/>
        </a:p>
      </dgm:t>
    </dgm:pt>
    <dgm:pt modelId="{A18F2BC9-4108-4A96-8970-13197C6D2811}">
      <dgm:prSet phldrT="[Szöveg]"/>
      <dgm:spPr/>
      <dgm:t>
        <a:bodyPr/>
        <a:lstStyle/>
        <a:p>
          <a:r>
            <a:rPr lang="hu-HU"/>
            <a:t>azeri</a:t>
          </a:r>
        </a:p>
      </dgm:t>
    </dgm:pt>
    <dgm:pt modelId="{20065A04-1C1C-4F07-9DDB-01B6A27E2A4C}" type="parTrans" cxnId="{D76F729F-7930-4D94-A8E6-587B52609219}">
      <dgm:prSet/>
      <dgm:spPr/>
      <dgm:t>
        <a:bodyPr/>
        <a:lstStyle/>
        <a:p>
          <a:endParaRPr lang="hu-HU"/>
        </a:p>
      </dgm:t>
    </dgm:pt>
    <dgm:pt modelId="{F60348AB-0408-4C8F-9E7F-EE86EFFCE028}" type="sibTrans" cxnId="{D76F729F-7930-4D94-A8E6-587B52609219}">
      <dgm:prSet/>
      <dgm:spPr/>
      <dgm:t>
        <a:bodyPr/>
        <a:lstStyle/>
        <a:p>
          <a:endParaRPr lang="hu-HU"/>
        </a:p>
      </dgm:t>
    </dgm:pt>
    <dgm:pt modelId="{7A57ED3C-7DF0-4BDD-ABF4-303115509236}" type="pres">
      <dgm:prSet presAssocID="{FC260892-A208-426E-A354-7FB5248968B8}" presName="Name0" presStyleCnt="0">
        <dgm:presLayoutVars>
          <dgm:dir/>
          <dgm:animLvl val="lvl"/>
          <dgm:resizeHandles val="exact"/>
        </dgm:presLayoutVars>
      </dgm:prSet>
      <dgm:spPr/>
    </dgm:pt>
    <dgm:pt modelId="{51DE97C2-A3D6-494F-9769-4E88FC397EC7}" type="pres">
      <dgm:prSet presAssocID="{5A88B3BF-42BE-4B98-8C54-2103EC6A2BA5}" presName="composite" presStyleCnt="0"/>
      <dgm:spPr/>
    </dgm:pt>
    <dgm:pt modelId="{4C5C4DA2-E394-4620-9A47-DC411B65A32B}" type="pres">
      <dgm:prSet presAssocID="{5A88B3BF-42BE-4B98-8C54-2103EC6A2BA5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AB4E8E79-79A7-40FA-9811-3760F4F37299}" type="pres">
      <dgm:prSet presAssocID="{5A88B3BF-42BE-4B98-8C54-2103EC6A2BA5}" presName="desTx" presStyleLbl="alignAccFollowNode1" presStyleIdx="0" presStyleCnt="3">
        <dgm:presLayoutVars>
          <dgm:bulletEnabled val="1"/>
        </dgm:presLayoutVars>
      </dgm:prSet>
      <dgm:spPr/>
    </dgm:pt>
    <dgm:pt modelId="{BDBD7A6F-BEAC-4C37-8516-550EC3C2015D}" type="pres">
      <dgm:prSet presAssocID="{8EE19CF2-5DCC-421C-B33E-DFBFFADBCD75}" presName="space" presStyleCnt="0"/>
      <dgm:spPr/>
    </dgm:pt>
    <dgm:pt modelId="{B7A71352-EA22-4267-8D4F-45531DABB4EF}" type="pres">
      <dgm:prSet presAssocID="{C6E0C82F-EB36-453A-9DCA-98385A37687B}" presName="composite" presStyleCnt="0"/>
      <dgm:spPr/>
    </dgm:pt>
    <dgm:pt modelId="{DE8E239D-821D-46C8-A76E-35B0A18CA33E}" type="pres">
      <dgm:prSet presAssocID="{C6E0C82F-EB36-453A-9DCA-98385A37687B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9BC8745B-CF04-4D0B-81E5-1984C83BF9CF}" type="pres">
      <dgm:prSet presAssocID="{C6E0C82F-EB36-453A-9DCA-98385A37687B}" presName="desTx" presStyleLbl="alignAccFollowNode1" presStyleIdx="1" presStyleCnt="3">
        <dgm:presLayoutVars>
          <dgm:bulletEnabled val="1"/>
        </dgm:presLayoutVars>
      </dgm:prSet>
      <dgm:spPr/>
    </dgm:pt>
    <dgm:pt modelId="{F51D9393-D3FC-48CF-83E6-1E02B1BFB4DA}" type="pres">
      <dgm:prSet presAssocID="{97427259-4F43-47C5-9402-E57841DC74A4}" presName="space" presStyleCnt="0"/>
      <dgm:spPr/>
    </dgm:pt>
    <dgm:pt modelId="{F74053F3-67CF-4166-B532-BD25E6FA8F8C}" type="pres">
      <dgm:prSet presAssocID="{F5D74FBB-DDDA-45D6-8CA6-DAEB3DD4BF44}" presName="composite" presStyleCnt="0"/>
      <dgm:spPr/>
    </dgm:pt>
    <dgm:pt modelId="{6AEA4E4C-F1B8-4FD3-ACED-AD99D2F627E3}" type="pres">
      <dgm:prSet presAssocID="{F5D74FBB-DDDA-45D6-8CA6-DAEB3DD4BF44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0F6FE61F-7DD4-4CC2-BC14-9587264F26C2}" type="pres">
      <dgm:prSet presAssocID="{F5D74FBB-DDDA-45D6-8CA6-DAEB3DD4BF44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5E408701-7322-4D12-AA2F-959AA63AC01F}" srcId="{5A88B3BF-42BE-4B98-8C54-2103EC6A2BA5}" destId="{F6AC999F-2136-41EF-AA1B-BF77D26BF264}" srcOrd="3" destOrd="0" parTransId="{E0CB4291-0EC5-4689-A7C8-5AF22FF131AD}" sibTransId="{D8BD6B21-3E42-4FFE-B5EA-1D5CF068C274}"/>
    <dgm:cxn modelId="{617CAE18-2008-46CC-9D7A-CE6B39D0BBDC}" type="presOf" srcId="{F6175BD2-AD8B-4964-84A1-F52D767AF1A5}" destId="{9BC8745B-CF04-4D0B-81E5-1984C83BF9CF}" srcOrd="0" destOrd="1" presId="urn:microsoft.com/office/officeart/2005/8/layout/hList1"/>
    <dgm:cxn modelId="{75560327-8C30-45F4-9498-D9A67D9E6DCD}" srcId="{C6E0C82F-EB36-453A-9DCA-98385A37687B}" destId="{F6175BD2-AD8B-4964-84A1-F52D767AF1A5}" srcOrd="1" destOrd="0" parTransId="{1B8C676F-3B1F-48F5-8C80-5A59DC5D7182}" sibTransId="{E5162864-DB93-4D59-9C39-DB8340B48281}"/>
    <dgm:cxn modelId="{F8390828-B570-46A4-99F0-EDB47BE8CDE2}" srcId="{5A88B3BF-42BE-4B98-8C54-2103EC6A2BA5}" destId="{855B5C22-0253-44CB-A266-7C53EF2E4B80}" srcOrd="2" destOrd="0" parTransId="{D5739F7F-C2EC-40BE-A678-9709E2A5D659}" sibTransId="{EFAF2F8E-654D-4C2B-B847-C60C5B361412}"/>
    <dgm:cxn modelId="{A0772A2D-FD3F-4694-9AB7-591E8D6EB08F}" srcId="{C6E0C82F-EB36-453A-9DCA-98385A37687B}" destId="{F186FDF2-ECFE-452B-90B9-7F68AF88D000}" srcOrd="3" destOrd="0" parTransId="{A1863F5C-8A3D-4F59-B953-7D7EEE04DF4D}" sibTransId="{C2823EB2-CA9D-4B29-9A0C-A98123D633C7}"/>
    <dgm:cxn modelId="{B62FC939-EF45-4676-8429-4E1BD911CCF4}" srcId="{FC260892-A208-426E-A354-7FB5248968B8}" destId="{C6E0C82F-EB36-453A-9DCA-98385A37687B}" srcOrd="1" destOrd="0" parTransId="{44393F9D-B7FA-406A-9BC1-826C7CDAAED0}" sibTransId="{97427259-4F43-47C5-9402-E57841DC74A4}"/>
    <dgm:cxn modelId="{B07C093C-58D7-4779-B8AE-10AF66228DFB}" type="presOf" srcId="{3B1B7E8E-4E16-4AE6-B9AC-6C1B2BDC97CF}" destId="{0F6FE61F-7DD4-4CC2-BC14-9587264F26C2}" srcOrd="0" destOrd="0" presId="urn:microsoft.com/office/officeart/2005/8/layout/hList1"/>
    <dgm:cxn modelId="{5B33223D-FB03-42C5-AA32-A8039217A951}" type="presOf" srcId="{5A88B3BF-42BE-4B98-8C54-2103EC6A2BA5}" destId="{4C5C4DA2-E394-4620-9A47-DC411B65A32B}" srcOrd="0" destOrd="0" presId="urn:microsoft.com/office/officeart/2005/8/layout/hList1"/>
    <dgm:cxn modelId="{F608C840-CAEC-459A-AFE1-B90AA85C3BE8}" srcId="{F5D74FBB-DDDA-45D6-8CA6-DAEB3DD4BF44}" destId="{24FC7E33-5B42-4561-BEFD-B6D411A48AA2}" srcOrd="6" destOrd="0" parTransId="{500F00CF-46A3-4F29-A6B2-958E2DFE3382}" sibTransId="{7A9FF472-803B-45A1-8085-A78140C47E60}"/>
    <dgm:cxn modelId="{2AA95764-4E21-442D-9D97-473BDD6978BD}" srcId="{F5D74FBB-DDDA-45D6-8CA6-DAEB3DD4BF44}" destId="{3B1B7E8E-4E16-4AE6-B9AC-6C1B2BDC97CF}" srcOrd="0" destOrd="0" parTransId="{555367E1-E4A0-428F-85ED-647B500B1343}" sibTransId="{C20FD654-0756-4A14-9A0E-A65E5B138DD3}"/>
    <dgm:cxn modelId="{5859DC45-FFB1-4EA8-ACF4-AFF531C9BB16}" type="presOf" srcId="{765F03E7-778D-4991-B348-EEDA5B456E86}" destId="{0F6FE61F-7DD4-4CC2-BC14-9587264F26C2}" srcOrd="0" destOrd="3" presId="urn:microsoft.com/office/officeart/2005/8/layout/hList1"/>
    <dgm:cxn modelId="{8815754E-8821-4BFB-86F0-359F65B462EA}" srcId="{5A88B3BF-42BE-4B98-8C54-2103EC6A2BA5}" destId="{3FE6B191-88C2-4DFD-9D8F-E2F0FBDFBE07}" srcOrd="1" destOrd="0" parTransId="{B6853231-0F25-4BBA-BD44-54292205F02C}" sibTransId="{32480B7E-0E36-4892-B615-F77A411B1723}"/>
    <dgm:cxn modelId="{E912DF55-73A2-4B83-9928-4D4E01BFA4B0}" type="presOf" srcId="{B662EDB8-640D-4AA7-B2FF-FE10F6B038D0}" destId="{9BC8745B-CF04-4D0B-81E5-1984C83BF9CF}" srcOrd="0" destOrd="2" presId="urn:microsoft.com/office/officeart/2005/8/layout/hList1"/>
    <dgm:cxn modelId="{9BE60B56-825C-410C-9872-09163254E5B2}" type="presOf" srcId="{34C03E9B-8123-49FD-BD73-5B48A9E2FBAA}" destId="{AB4E8E79-79A7-40FA-9811-3760F4F37299}" srcOrd="0" destOrd="4" presId="urn:microsoft.com/office/officeart/2005/8/layout/hList1"/>
    <dgm:cxn modelId="{D237CF56-E9CC-49D2-98D1-8DD6A20255DB}" srcId="{F5D74FBB-DDDA-45D6-8CA6-DAEB3DD4BF44}" destId="{7C03964C-72A2-4B92-AFA7-69EABFB0DA16}" srcOrd="4" destOrd="0" parTransId="{52130990-3FE6-498D-9A32-8D920644CA1E}" sibTransId="{649EB094-FCC0-48A4-8658-6B222D1B953E}"/>
    <dgm:cxn modelId="{5A78FF58-A952-45D9-9A1F-4A69EE18F459}" srcId="{F5D74FBB-DDDA-45D6-8CA6-DAEB3DD4BF44}" destId="{765F03E7-778D-4991-B348-EEDA5B456E86}" srcOrd="3" destOrd="0" parTransId="{16BFAA53-A524-4548-9FB0-3B080EAFEC60}" sibTransId="{C9D04296-CB4D-4E15-885B-A0C08CAF0F1E}"/>
    <dgm:cxn modelId="{64AFE159-D9FD-4EBE-8839-448833C63A72}" type="presOf" srcId="{9C300825-94B0-4D0C-817F-FFFC29150263}" destId="{0F6FE61F-7DD4-4CC2-BC14-9587264F26C2}" srcOrd="0" destOrd="7" presId="urn:microsoft.com/office/officeart/2005/8/layout/hList1"/>
    <dgm:cxn modelId="{433C937E-D9CE-4345-BA79-1D02CA315CED}" srcId="{5A88B3BF-42BE-4B98-8C54-2103EC6A2BA5}" destId="{2C77DB35-0F87-4DBB-9931-86083D1A1604}" srcOrd="0" destOrd="0" parTransId="{3AA53F3E-2060-418C-995D-FCB8225F6382}" sibTransId="{619CAF71-947E-4DDD-BE96-DC8E041A4568}"/>
    <dgm:cxn modelId="{B66B3380-806B-4D56-80E6-E123165EDEF0}" srcId="{F5D74FBB-DDDA-45D6-8CA6-DAEB3DD4BF44}" destId="{A33265FA-C597-45FA-BC12-0640A261BC06}" srcOrd="1" destOrd="0" parTransId="{267950F1-AFA8-42BB-853A-FEFC3D61ACE6}" sibTransId="{CCE97005-754E-4813-AC26-3DF017D30133}"/>
    <dgm:cxn modelId="{BCB5E086-F936-4765-A823-A7759A3811C7}" type="presOf" srcId="{F5D74FBB-DDDA-45D6-8CA6-DAEB3DD4BF44}" destId="{6AEA4E4C-F1B8-4FD3-ACED-AD99D2F627E3}" srcOrd="0" destOrd="0" presId="urn:microsoft.com/office/officeart/2005/8/layout/hList1"/>
    <dgm:cxn modelId="{91FFEA90-B565-41D0-8687-A103F0DA0BF2}" srcId="{FC260892-A208-426E-A354-7FB5248968B8}" destId="{5A88B3BF-42BE-4B98-8C54-2103EC6A2BA5}" srcOrd="0" destOrd="0" parTransId="{AAB4089F-49BB-4925-A18E-BDA2CDDE66A9}" sibTransId="{8EE19CF2-5DCC-421C-B33E-DFBFFADBCD75}"/>
    <dgm:cxn modelId="{50E76198-DAA1-4DCF-8BE5-6438A511D5E2}" type="presOf" srcId="{F186FDF2-ECFE-452B-90B9-7F68AF88D000}" destId="{9BC8745B-CF04-4D0B-81E5-1984C83BF9CF}" srcOrd="0" destOrd="3" presId="urn:microsoft.com/office/officeart/2005/8/layout/hList1"/>
    <dgm:cxn modelId="{61C88E9A-AE04-4BFF-AA9C-EAFC4E18A9E6}" type="presOf" srcId="{2C77DB35-0F87-4DBB-9931-86083D1A1604}" destId="{AB4E8E79-79A7-40FA-9811-3760F4F37299}" srcOrd="0" destOrd="0" presId="urn:microsoft.com/office/officeart/2005/8/layout/hList1"/>
    <dgm:cxn modelId="{75A6109F-8CD5-492B-B17D-9C000297306A}" type="presOf" srcId="{A18F2BC9-4108-4A96-8970-13197C6D2811}" destId="{0F6FE61F-7DD4-4CC2-BC14-9587264F26C2}" srcOrd="0" destOrd="5" presId="urn:microsoft.com/office/officeart/2005/8/layout/hList1"/>
    <dgm:cxn modelId="{D76F729F-7930-4D94-A8E6-587B52609219}" srcId="{F5D74FBB-DDDA-45D6-8CA6-DAEB3DD4BF44}" destId="{A18F2BC9-4108-4A96-8970-13197C6D2811}" srcOrd="5" destOrd="0" parTransId="{20065A04-1C1C-4F07-9DDB-01B6A27E2A4C}" sibTransId="{F60348AB-0408-4C8F-9E7F-EE86EFFCE028}"/>
    <dgm:cxn modelId="{538B59AA-1A0F-41D5-8DD8-529B2A854EB1}" type="presOf" srcId="{FC260892-A208-426E-A354-7FB5248968B8}" destId="{7A57ED3C-7DF0-4BDD-ABF4-303115509236}" srcOrd="0" destOrd="0" presId="urn:microsoft.com/office/officeart/2005/8/layout/hList1"/>
    <dgm:cxn modelId="{00D1BDAA-0EA9-4D0D-A387-5D6BC2FEB78E}" type="presOf" srcId="{9E2BD3C3-87EA-4E4F-8F38-76E604E8127A}" destId="{0F6FE61F-7DD4-4CC2-BC14-9587264F26C2}" srcOrd="0" destOrd="2" presId="urn:microsoft.com/office/officeart/2005/8/layout/hList1"/>
    <dgm:cxn modelId="{3AAD32AF-964D-4239-B797-ADBE5B07E84A}" srcId="{F5D74FBB-DDDA-45D6-8CA6-DAEB3DD4BF44}" destId="{9C300825-94B0-4D0C-817F-FFFC29150263}" srcOrd="7" destOrd="0" parTransId="{A733E388-1CBF-432E-A7EE-73518D112FD8}" sibTransId="{7691A0F8-662F-4A64-952B-AAB49A801E50}"/>
    <dgm:cxn modelId="{DEC4BBB0-DDA3-40E4-BF7F-698EAB59206A}" type="presOf" srcId="{3FE6B191-88C2-4DFD-9D8F-E2F0FBDFBE07}" destId="{AB4E8E79-79A7-40FA-9811-3760F4F37299}" srcOrd="0" destOrd="1" presId="urn:microsoft.com/office/officeart/2005/8/layout/hList1"/>
    <dgm:cxn modelId="{EE6823BA-A5FC-411D-88F8-F4D6A2712A3C}" srcId="{FC260892-A208-426E-A354-7FB5248968B8}" destId="{F5D74FBB-DDDA-45D6-8CA6-DAEB3DD4BF44}" srcOrd="2" destOrd="0" parTransId="{8EAE8D81-FCCA-4E64-A8AD-B332CD31F762}" sibTransId="{32311F47-01CB-42BB-97B6-CEB73B6DAEC0}"/>
    <dgm:cxn modelId="{18EB20CD-D9B7-4528-8BC8-757F4A852992}" type="presOf" srcId="{71D257C6-4E47-465C-8EB6-C96B24F8A81E}" destId="{9BC8745B-CF04-4D0B-81E5-1984C83BF9CF}" srcOrd="0" destOrd="0" presId="urn:microsoft.com/office/officeart/2005/8/layout/hList1"/>
    <dgm:cxn modelId="{CBADB5D4-8AFD-4896-B3F9-8007E76F48D1}" type="presOf" srcId="{F6AC999F-2136-41EF-AA1B-BF77D26BF264}" destId="{AB4E8E79-79A7-40FA-9811-3760F4F37299}" srcOrd="0" destOrd="3" presId="urn:microsoft.com/office/officeart/2005/8/layout/hList1"/>
    <dgm:cxn modelId="{E34A3ED5-4E91-4177-8624-56FBF3BDDC7D}" type="presOf" srcId="{7C03964C-72A2-4B92-AFA7-69EABFB0DA16}" destId="{0F6FE61F-7DD4-4CC2-BC14-9587264F26C2}" srcOrd="0" destOrd="4" presId="urn:microsoft.com/office/officeart/2005/8/layout/hList1"/>
    <dgm:cxn modelId="{471187D9-C0DB-4BC9-A5C4-B82D11A009A6}" srcId="{C6E0C82F-EB36-453A-9DCA-98385A37687B}" destId="{71D257C6-4E47-465C-8EB6-C96B24F8A81E}" srcOrd="0" destOrd="0" parTransId="{0E228996-8926-4B7D-B71A-FDE2AC188C10}" sibTransId="{F08E6345-3C7D-4764-857B-0FCDD4626AF3}"/>
    <dgm:cxn modelId="{DAA54BDA-6567-4442-969D-1BD8E36E66BD}" type="presOf" srcId="{A33265FA-C597-45FA-BC12-0640A261BC06}" destId="{0F6FE61F-7DD4-4CC2-BC14-9587264F26C2}" srcOrd="0" destOrd="1" presId="urn:microsoft.com/office/officeart/2005/8/layout/hList1"/>
    <dgm:cxn modelId="{F97373DB-16D9-42D5-B7B1-9E79E7C0534F}" type="presOf" srcId="{24FC7E33-5B42-4561-BEFD-B6D411A48AA2}" destId="{0F6FE61F-7DD4-4CC2-BC14-9587264F26C2}" srcOrd="0" destOrd="6" presId="urn:microsoft.com/office/officeart/2005/8/layout/hList1"/>
    <dgm:cxn modelId="{9E24BAE3-63DC-45B4-B148-F1BA88C618B0}" srcId="{F5D74FBB-DDDA-45D6-8CA6-DAEB3DD4BF44}" destId="{9E2BD3C3-87EA-4E4F-8F38-76E604E8127A}" srcOrd="2" destOrd="0" parTransId="{0EAE6B03-C76B-4E11-941A-1E76DD4FA3DA}" sibTransId="{91B525E7-CA38-401D-8F2E-CE196B0A5C06}"/>
    <dgm:cxn modelId="{4FAEADE9-232F-40D5-9BC4-E52DEEA16795}" type="presOf" srcId="{855B5C22-0253-44CB-A266-7C53EF2E4B80}" destId="{AB4E8E79-79A7-40FA-9811-3760F4F37299}" srcOrd="0" destOrd="2" presId="urn:microsoft.com/office/officeart/2005/8/layout/hList1"/>
    <dgm:cxn modelId="{4458A4EB-EFC8-443A-9B1D-5E18D7E19D6A}" srcId="{C6E0C82F-EB36-453A-9DCA-98385A37687B}" destId="{B662EDB8-640D-4AA7-B2FF-FE10F6B038D0}" srcOrd="2" destOrd="0" parTransId="{55EEBD26-D323-47F7-9251-E6290978FF24}" sibTransId="{3D756BC2-076F-42B9-A2D4-0ED790764B72}"/>
    <dgm:cxn modelId="{85C075F3-C2A2-403A-8AEA-84EC00C07064}" type="presOf" srcId="{C6E0C82F-EB36-453A-9DCA-98385A37687B}" destId="{DE8E239D-821D-46C8-A76E-35B0A18CA33E}" srcOrd="0" destOrd="0" presId="urn:microsoft.com/office/officeart/2005/8/layout/hList1"/>
    <dgm:cxn modelId="{BA153BF4-FC1C-445B-87F9-FED66D8B200D}" srcId="{5A88B3BF-42BE-4B98-8C54-2103EC6A2BA5}" destId="{34C03E9B-8123-49FD-BD73-5B48A9E2FBAA}" srcOrd="4" destOrd="0" parTransId="{4D8B64A1-F932-40D3-8709-B51482DB76A6}" sibTransId="{BB499AC4-40B3-4ED3-BF4D-23DC25DD407D}"/>
    <dgm:cxn modelId="{302AB3D7-BF91-45FD-80A3-FE11B143BED1}" type="presParOf" srcId="{7A57ED3C-7DF0-4BDD-ABF4-303115509236}" destId="{51DE97C2-A3D6-494F-9769-4E88FC397EC7}" srcOrd="0" destOrd="0" presId="urn:microsoft.com/office/officeart/2005/8/layout/hList1"/>
    <dgm:cxn modelId="{1DAC5757-F782-467A-85AB-4BA25255668E}" type="presParOf" srcId="{51DE97C2-A3D6-494F-9769-4E88FC397EC7}" destId="{4C5C4DA2-E394-4620-9A47-DC411B65A32B}" srcOrd="0" destOrd="0" presId="urn:microsoft.com/office/officeart/2005/8/layout/hList1"/>
    <dgm:cxn modelId="{3EB57E5C-F0A0-496E-A9F3-2ACD10103F95}" type="presParOf" srcId="{51DE97C2-A3D6-494F-9769-4E88FC397EC7}" destId="{AB4E8E79-79A7-40FA-9811-3760F4F37299}" srcOrd="1" destOrd="0" presId="urn:microsoft.com/office/officeart/2005/8/layout/hList1"/>
    <dgm:cxn modelId="{9411FE02-BFCC-4994-9B85-DE05417767BF}" type="presParOf" srcId="{7A57ED3C-7DF0-4BDD-ABF4-303115509236}" destId="{BDBD7A6F-BEAC-4C37-8516-550EC3C2015D}" srcOrd="1" destOrd="0" presId="urn:microsoft.com/office/officeart/2005/8/layout/hList1"/>
    <dgm:cxn modelId="{3CC30A57-0BB9-42B4-93AD-00602EB164C5}" type="presParOf" srcId="{7A57ED3C-7DF0-4BDD-ABF4-303115509236}" destId="{B7A71352-EA22-4267-8D4F-45531DABB4EF}" srcOrd="2" destOrd="0" presId="urn:microsoft.com/office/officeart/2005/8/layout/hList1"/>
    <dgm:cxn modelId="{3859DDBD-37B0-445A-ACE2-AE90ED612DD8}" type="presParOf" srcId="{B7A71352-EA22-4267-8D4F-45531DABB4EF}" destId="{DE8E239D-821D-46C8-A76E-35B0A18CA33E}" srcOrd="0" destOrd="0" presId="urn:microsoft.com/office/officeart/2005/8/layout/hList1"/>
    <dgm:cxn modelId="{8A7449F5-C8A4-45E6-BF2D-A0ADDD7DCF9C}" type="presParOf" srcId="{B7A71352-EA22-4267-8D4F-45531DABB4EF}" destId="{9BC8745B-CF04-4D0B-81E5-1984C83BF9CF}" srcOrd="1" destOrd="0" presId="urn:microsoft.com/office/officeart/2005/8/layout/hList1"/>
    <dgm:cxn modelId="{8A7357DF-249C-4761-BA08-D0D7A0648F88}" type="presParOf" srcId="{7A57ED3C-7DF0-4BDD-ABF4-303115509236}" destId="{F51D9393-D3FC-48CF-83E6-1E02B1BFB4DA}" srcOrd="3" destOrd="0" presId="urn:microsoft.com/office/officeart/2005/8/layout/hList1"/>
    <dgm:cxn modelId="{19F849BF-E056-4081-908E-17D46A604F34}" type="presParOf" srcId="{7A57ED3C-7DF0-4BDD-ABF4-303115509236}" destId="{F74053F3-67CF-4166-B532-BD25E6FA8F8C}" srcOrd="4" destOrd="0" presId="urn:microsoft.com/office/officeart/2005/8/layout/hList1"/>
    <dgm:cxn modelId="{651601C0-FB88-40A3-87F1-DC0BA79D7186}" type="presParOf" srcId="{F74053F3-67CF-4166-B532-BD25E6FA8F8C}" destId="{6AEA4E4C-F1B8-4FD3-ACED-AD99D2F627E3}" srcOrd="0" destOrd="0" presId="urn:microsoft.com/office/officeart/2005/8/layout/hList1"/>
    <dgm:cxn modelId="{346E62CD-FA9C-47DF-8E95-88C01F52C6A9}" type="presParOf" srcId="{F74053F3-67CF-4166-B532-BD25E6FA8F8C}" destId="{0F6FE61F-7DD4-4CC2-BC14-9587264F26C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C15B250-48E5-4D85-9CD1-F9E5975F0998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CAAD0974-688B-4CB8-8EB1-E703BABCB4EE}">
      <dgm:prSet phldrT="[Szöveg]" phldr="0"/>
      <dgm:spPr/>
      <dgm:t>
        <a:bodyPr/>
        <a:lstStyle/>
        <a:p>
          <a:pPr rtl="0"/>
          <a:r>
            <a:rPr lang="hu-HU" b="1">
              <a:solidFill>
                <a:schemeClr val="tx1"/>
              </a:solidFill>
              <a:latin typeface="Georgia"/>
            </a:rPr>
            <a:t>Tanulás- és kutatásmódszertan</a:t>
          </a:r>
          <a:endParaRPr lang="hu-HU" b="1">
            <a:solidFill>
              <a:schemeClr val="tx1"/>
            </a:solidFill>
          </a:endParaRPr>
        </a:p>
      </dgm:t>
    </dgm:pt>
    <dgm:pt modelId="{A90DFCAA-AE63-40A6-9053-23168FCC5C20}" type="parTrans" cxnId="{ABB5E83D-7026-4CFE-8EB7-BE5E755664F2}">
      <dgm:prSet/>
      <dgm:spPr/>
      <dgm:t>
        <a:bodyPr/>
        <a:lstStyle/>
        <a:p>
          <a:endParaRPr lang="hu-HU">
            <a:solidFill>
              <a:schemeClr val="bg1"/>
            </a:solidFill>
          </a:endParaRPr>
        </a:p>
      </dgm:t>
    </dgm:pt>
    <dgm:pt modelId="{B679061C-0825-4857-870B-446F12F33280}" type="sibTrans" cxnId="{ABB5E83D-7026-4CFE-8EB7-BE5E755664F2}">
      <dgm:prSet/>
      <dgm:spPr/>
      <dgm:t>
        <a:bodyPr/>
        <a:lstStyle/>
        <a:p>
          <a:endParaRPr lang="hu-HU">
            <a:solidFill>
              <a:schemeClr val="bg1"/>
            </a:solidFill>
          </a:endParaRPr>
        </a:p>
      </dgm:t>
    </dgm:pt>
    <dgm:pt modelId="{BB8F44B6-1E94-465A-BA31-9DC4E607296D}">
      <dgm:prSet phldrT="[Szöveg]" phldr="0"/>
      <dgm:spPr/>
      <dgm:t>
        <a:bodyPr/>
        <a:lstStyle/>
        <a:p>
          <a:pPr rtl="0"/>
          <a:r>
            <a:rPr lang="hu-HU">
              <a:solidFill>
                <a:schemeClr val="bg1"/>
              </a:solidFill>
              <a:latin typeface="Georgia"/>
            </a:rPr>
            <a:t>kutatásmódszertan, tanulásmódszertan</a:t>
          </a:r>
          <a:endParaRPr lang="hu-HU">
            <a:solidFill>
              <a:schemeClr val="bg1"/>
            </a:solidFill>
          </a:endParaRPr>
        </a:p>
      </dgm:t>
    </dgm:pt>
    <dgm:pt modelId="{B1424918-DA4D-4789-8C89-5409C61AC68F}" type="parTrans" cxnId="{3283BEDB-99DC-483B-A004-1571355A8FE0}">
      <dgm:prSet/>
      <dgm:spPr/>
      <dgm:t>
        <a:bodyPr/>
        <a:lstStyle/>
        <a:p>
          <a:endParaRPr lang="hu-HU">
            <a:solidFill>
              <a:schemeClr val="bg1"/>
            </a:solidFill>
          </a:endParaRPr>
        </a:p>
      </dgm:t>
    </dgm:pt>
    <dgm:pt modelId="{932A2B5D-05D8-4E93-A729-EAE4A515463F}" type="sibTrans" cxnId="{3283BEDB-99DC-483B-A004-1571355A8FE0}">
      <dgm:prSet/>
      <dgm:spPr/>
      <dgm:t>
        <a:bodyPr/>
        <a:lstStyle/>
        <a:p>
          <a:endParaRPr lang="hu-HU">
            <a:solidFill>
              <a:schemeClr val="bg1"/>
            </a:solidFill>
          </a:endParaRPr>
        </a:p>
      </dgm:t>
    </dgm:pt>
    <dgm:pt modelId="{422ED0A0-476D-49AD-8AC9-5DFE7F899585}">
      <dgm:prSet phldrT="[Szöveg]" phldr="0"/>
      <dgm:spPr/>
      <dgm:t>
        <a:bodyPr/>
        <a:lstStyle/>
        <a:p>
          <a:pPr rtl="0"/>
          <a:r>
            <a:rPr lang="hu-HU">
              <a:solidFill>
                <a:schemeClr val="bg1"/>
              </a:solidFill>
              <a:latin typeface="Georgia"/>
            </a:rPr>
            <a:t>statikus </a:t>
          </a:r>
          <a:endParaRPr lang="hu-HU">
            <a:solidFill>
              <a:schemeClr val="bg1"/>
            </a:solidFill>
          </a:endParaRPr>
        </a:p>
      </dgm:t>
    </dgm:pt>
    <dgm:pt modelId="{90564E01-6896-47AD-81E0-959F265AD3A4}" type="parTrans" cxnId="{7D14A3BE-9DCC-4437-8AD6-6FC3D89EBA41}">
      <dgm:prSet/>
      <dgm:spPr/>
      <dgm:t>
        <a:bodyPr/>
        <a:lstStyle/>
        <a:p>
          <a:endParaRPr lang="hu-HU">
            <a:solidFill>
              <a:schemeClr val="bg1"/>
            </a:solidFill>
          </a:endParaRPr>
        </a:p>
      </dgm:t>
    </dgm:pt>
    <dgm:pt modelId="{EF9B90DA-D26B-4687-85F9-6BD3EC0E606D}" type="sibTrans" cxnId="{7D14A3BE-9DCC-4437-8AD6-6FC3D89EBA41}">
      <dgm:prSet/>
      <dgm:spPr/>
      <dgm:t>
        <a:bodyPr/>
        <a:lstStyle/>
        <a:p>
          <a:endParaRPr lang="hu-HU">
            <a:solidFill>
              <a:schemeClr val="bg1"/>
            </a:solidFill>
          </a:endParaRPr>
        </a:p>
      </dgm:t>
    </dgm:pt>
    <dgm:pt modelId="{C93256F9-8EAC-4080-AB66-749C6736428A}">
      <dgm:prSet phldrT="[Szöveg]" phldr="0"/>
      <dgm:spPr/>
      <dgm:t>
        <a:bodyPr/>
        <a:lstStyle/>
        <a:p>
          <a:pPr rtl="0"/>
          <a:r>
            <a:rPr lang="hu-HU" b="1">
              <a:solidFill>
                <a:schemeClr val="tx1"/>
              </a:solidFill>
              <a:latin typeface="Georgia"/>
            </a:rPr>
            <a:t>Személyes és tanulási készségek</a:t>
          </a:r>
          <a:endParaRPr lang="hu-HU" b="1">
            <a:solidFill>
              <a:schemeClr val="tx1"/>
            </a:solidFill>
          </a:endParaRPr>
        </a:p>
      </dgm:t>
    </dgm:pt>
    <dgm:pt modelId="{77DCA2AD-1F51-4447-9CCC-3CA81002B9D9}" type="parTrans" cxnId="{7B5A22C1-19D7-4CF8-BEF4-F744EE6E6EA3}">
      <dgm:prSet/>
      <dgm:spPr/>
      <dgm:t>
        <a:bodyPr/>
        <a:lstStyle/>
        <a:p>
          <a:endParaRPr lang="hu-HU">
            <a:solidFill>
              <a:schemeClr val="bg1"/>
            </a:solidFill>
          </a:endParaRPr>
        </a:p>
      </dgm:t>
    </dgm:pt>
    <dgm:pt modelId="{386F2EA6-749E-41BB-988B-7BE4F506DFD8}" type="sibTrans" cxnId="{7B5A22C1-19D7-4CF8-BEF4-F744EE6E6EA3}">
      <dgm:prSet/>
      <dgm:spPr/>
      <dgm:t>
        <a:bodyPr/>
        <a:lstStyle/>
        <a:p>
          <a:endParaRPr lang="hu-HU">
            <a:solidFill>
              <a:schemeClr val="bg1"/>
            </a:solidFill>
          </a:endParaRPr>
        </a:p>
      </dgm:t>
    </dgm:pt>
    <dgm:pt modelId="{1E7D288C-FA56-4620-B369-21AFBC15C36F}">
      <dgm:prSet phldrT="[Szöveg]" phldr="0"/>
      <dgm:spPr/>
      <dgm:t>
        <a:bodyPr/>
        <a:lstStyle/>
        <a:p>
          <a:pPr rtl="0"/>
          <a:r>
            <a:rPr lang="hu-HU">
              <a:solidFill>
                <a:schemeClr val="bg1"/>
              </a:solidFill>
              <a:latin typeface="Georgia"/>
            </a:rPr>
            <a:t>felkészítés az első évre, az átmenet segítése</a:t>
          </a:r>
          <a:endParaRPr lang="hu-HU">
            <a:solidFill>
              <a:schemeClr val="bg1"/>
            </a:solidFill>
          </a:endParaRPr>
        </a:p>
      </dgm:t>
    </dgm:pt>
    <dgm:pt modelId="{587AC03D-6AB0-4507-B29B-29C7B33E0E2C}" type="parTrans" cxnId="{EB716D51-4187-43EF-803D-3E4559C248AA}">
      <dgm:prSet/>
      <dgm:spPr/>
      <dgm:t>
        <a:bodyPr/>
        <a:lstStyle/>
        <a:p>
          <a:endParaRPr lang="hu-HU">
            <a:solidFill>
              <a:schemeClr val="bg1"/>
            </a:solidFill>
          </a:endParaRPr>
        </a:p>
      </dgm:t>
    </dgm:pt>
    <dgm:pt modelId="{E2E5B3D7-C05D-4DEF-A310-BF31B4F5041B}" type="sibTrans" cxnId="{EB716D51-4187-43EF-803D-3E4559C248AA}">
      <dgm:prSet/>
      <dgm:spPr/>
      <dgm:t>
        <a:bodyPr/>
        <a:lstStyle/>
        <a:p>
          <a:endParaRPr lang="hu-HU">
            <a:solidFill>
              <a:schemeClr val="bg1"/>
            </a:solidFill>
          </a:endParaRPr>
        </a:p>
      </dgm:t>
    </dgm:pt>
    <dgm:pt modelId="{86556551-8659-4164-8054-FA6F9FF5C6EF}">
      <dgm:prSet phldrT="[Szöveg]" phldr="0"/>
      <dgm:spPr/>
      <dgm:t>
        <a:bodyPr/>
        <a:lstStyle/>
        <a:p>
          <a:r>
            <a:rPr lang="hu-HU">
              <a:solidFill>
                <a:schemeClr val="bg1"/>
              </a:solidFill>
              <a:latin typeface="Georgia"/>
            </a:rPr>
            <a:t>dinamikus</a:t>
          </a:r>
          <a:endParaRPr lang="hu-HU">
            <a:solidFill>
              <a:schemeClr val="bg1"/>
            </a:solidFill>
          </a:endParaRPr>
        </a:p>
      </dgm:t>
    </dgm:pt>
    <dgm:pt modelId="{6D9875A0-98FF-4E7E-8C83-57FE99B960FE}" type="parTrans" cxnId="{A6985590-5AAA-4E97-9C95-CB5D30FA95DF}">
      <dgm:prSet/>
      <dgm:spPr/>
      <dgm:t>
        <a:bodyPr/>
        <a:lstStyle/>
        <a:p>
          <a:endParaRPr lang="hu-HU">
            <a:solidFill>
              <a:schemeClr val="bg1"/>
            </a:solidFill>
          </a:endParaRPr>
        </a:p>
      </dgm:t>
    </dgm:pt>
    <dgm:pt modelId="{42E023AD-1B3A-4FC1-AAB1-7BC1E9CEC3A4}" type="sibTrans" cxnId="{A6985590-5AAA-4E97-9C95-CB5D30FA95DF}">
      <dgm:prSet/>
      <dgm:spPr/>
      <dgm:t>
        <a:bodyPr/>
        <a:lstStyle/>
        <a:p>
          <a:endParaRPr lang="hu-HU">
            <a:solidFill>
              <a:schemeClr val="bg1"/>
            </a:solidFill>
          </a:endParaRPr>
        </a:p>
      </dgm:t>
    </dgm:pt>
    <dgm:pt modelId="{EA4414E6-131E-45D0-9240-F098D8D2FF44}">
      <dgm:prSet phldr="0"/>
      <dgm:spPr/>
      <dgm:t>
        <a:bodyPr/>
        <a:lstStyle/>
        <a:p>
          <a:r>
            <a:rPr lang="hu-HU">
              <a:solidFill>
                <a:schemeClr val="bg1"/>
              </a:solidFill>
              <a:latin typeface="Georgia"/>
            </a:rPr>
            <a:t>online</a:t>
          </a:r>
        </a:p>
      </dgm:t>
    </dgm:pt>
    <dgm:pt modelId="{6DB15D26-EA43-48CF-916A-EB60C5C7BA9C}" type="parTrans" cxnId="{61FFC2D8-5888-45F9-AB9B-B09E6E0E32A0}">
      <dgm:prSet/>
      <dgm:spPr/>
      <dgm:t>
        <a:bodyPr/>
        <a:lstStyle/>
        <a:p>
          <a:endParaRPr lang="hu-HU">
            <a:solidFill>
              <a:schemeClr val="bg1"/>
            </a:solidFill>
          </a:endParaRPr>
        </a:p>
      </dgm:t>
    </dgm:pt>
    <dgm:pt modelId="{8A04151B-6427-4A31-92EA-11AEC43C81EF}" type="sibTrans" cxnId="{61FFC2D8-5888-45F9-AB9B-B09E6E0E32A0}">
      <dgm:prSet/>
      <dgm:spPr/>
      <dgm:t>
        <a:bodyPr/>
        <a:lstStyle/>
        <a:p>
          <a:endParaRPr lang="hu-HU">
            <a:solidFill>
              <a:schemeClr val="bg1"/>
            </a:solidFill>
          </a:endParaRPr>
        </a:p>
      </dgm:t>
    </dgm:pt>
    <dgm:pt modelId="{FF9E2D50-C537-4945-B932-58824D8DBCA0}">
      <dgm:prSet phldr="0"/>
      <dgm:spPr/>
      <dgm:t>
        <a:bodyPr/>
        <a:lstStyle/>
        <a:p>
          <a:r>
            <a:rPr lang="hu-HU">
              <a:solidFill>
                <a:schemeClr val="bg1"/>
              </a:solidFill>
              <a:latin typeface="Georgia"/>
            </a:rPr>
            <a:t>hibrid</a:t>
          </a:r>
        </a:p>
      </dgm:t>
    </dgm:pt>
    <dgm:pt modelId="{B842A46E-1F70-4106-9FBA-006473D993A4}" type="parTrans" cxnId="{35185290-946F-4FFF-B13F-9A707B3A430D}">
      <dgm:prSet/>
      <dgm:spPr/>
      <dgm:t>
        <a:bodyPr/>
        <a:lstStyle/>
        <a:p>
          <a:endParaRPr lang="hu-HU">
            <a:solidFill>
              <a:schemeClr val="bg1"/>
            </a:solidFill>
          </a:endParaRPr>
        </a:p>
      </dgm:t>
    </dgm:pt>
    <dgm:pt modelId="{E0BF0207-09DF-4638-A2A3-8F9D7B6007C3}" type="sibTrans" cxnId="{35185290-946F-4FFF-B13F-9A707B3A430D}">
      <dgm:prSet/>
      <dgm:spPr/>
      <dgm:t>
        <a:bodyPr/>
        <a:lstStyle/>
        <a:p>
          <a:endParaRPr lang="hu-HU">
            <a:solidFill>
              <a:schemeClr val="bg1"/>
            </a:solidFill>
          </a:endParaRPr>
        </a:p>
      </dgm:t>
    </dgm:pt>
    <dgm:pt modelId="{9E72D5B5-4605-41D2-8CF9-BAC3C777B2CD}">
      <dgm:prSet phldr="0"/>
      <dgm:spPr/>
      <dgm:t>
        <a:bodyPr/>
        <a:lstStyle/>
        <a:p>
          <a:pPr rtl="0"/>
          <a:r>
            <a:rPr lang="hu-HU">
              <a:solidFill>
                <a:schemeClr val="bg1"/>
              </a:solidFill>
              <a:latin typeface="Georgia"/>
            </a:rPr>
            <a:t>tanárközpontú, tananyagközpontú</a:t>
          </a:r>
        </a:p>
      </dgm:t>
    </dgm:pt>
    <dgm:pt modelId="{9B3CE739-FEC0-4035-93BD-2E0A3C0AF6F8}" type="parTrans" cxnId="{E42D432C-36AD-45B4-B4E6-52052EE0B553}">
      <dgm:prSet/>
      <dgm:spPr/>
      <dgm:t>
        <a:bodyPr/>
        <a:lstStyle/>
        <a:p>
          <a:endParaRPr lang="hu-HU">
            <a:solidFill>
              <a:schemeClr val="bg1"/>
            </a:solidFill>
          </a:endParaRPr>
        </a:p>
      </dgm:t>
    </dgm:pt>
    <dgm:pt modelId="{A703640F-F1DE-43C3-94E8-2BC91E3EB4D7}" type="sibTrans" cxnId="{E42D432C-36AD-45B4-B4E6-52052EE0B553}">
      <dgm:prSet/>
      <dgm:spPr/>
      <dgm:t>
        <a:bodyPr/>
        <a:lstStyle/>
        <a:p>
          <a:endParaRPr lang="hu-HU">
            <a:solidFill>
              <a:schemeClr val="bg1"/>
            </a:solidFill>
          </a:endParaRPr>
        </a:p>
      </dgm:t>
    </dgm:pt>
    <dgm:pt modelId="{3F7D3D29-36AB-4374-B8B0-FBE6B2711658}">
      <dgm:prSet phldr="0"/>
      <dgm:spPr/>
      <dgm:t>
        <a:bodyPr/>
        <a:lstStyle/>
        <a:p>
          <a:pPr rtl="0"/>
          <a:r>
            <a:rPr lang="hu-HU">
              <a:solidFill>
                <a:schemeClr val="bg1"/>
              </a:solidFill>
              <a:latin typeface="Georgia"/>
            </a:rPr>
            <a:t>tanulóközpontú, tanulásközpontú</a:t>
          </a:r>
        </a:p>
      </dgm:t>
    </dgm:pt>
    <dgm:pt modelId="{80627BC4-58BF-40DF-BDBE-C7C804963BDE}" type="parTrans" cxnId="{0EF94D68-BD32-4B45-88E9-6B45DF20E048}">
      <dgm:prSet/>
      <dgm:spPr/>
      <dgm:t>
        <a:bodyPr/>
        <a:lstStyle/>
        <a:p>
          <a:endParaRPr lang="hu-HU">
            <a:solidFill>
              <a:schemeClr val="bg1"/>
            </a:solidFill>
          </a:endParaRPr>
        </a:p>
      </dgm:t>
    </dgm:pt>
    <dgm:pt modelId="{92CBE4E2-5718-4AC7-946B-0DF3D5F5E44E}" type="sibTrans" cxnId="{0EF94D68-BD32-4B45-88E9-6B45DF20E048}">
      <dgm:prSet/>
      <dgm:spPr/>
      <dgm:t>
        <a:bodyPr/>
        <a:lstStyle/>
        <a:p>
          <a:endParaRPr lang="hu-HU">
            <a:solidFill>
              <a:schemeClr val="bg1"/>
            </a:solidFill>
          </a:endParaRPr>
        </a:p>
      </dgm:t>
    </dgm:pt>
    <dgm:pt modelId="{99A4E892-0F80-4F14-AC3E-49F353E9E3D2}">
      <dgm:prSet phldr="0"/>
      <dgm:spPr/>
      <dgm:t>
        <a:bodyPr/>
        <a:lstStyle/>
        <a:p>
          <a:pPr rtl="0"/>
          <a:r>
            <a:rPr lang="hu-HU">
              <a:solidFill>
                <a:schemeClr val="bg1"/>
              </a:solidFill>
              <a:latin typeface="Georgia"/>
            </a:rPr>
            <a:t>fókuszban a tudás</a:t>
          </a:r>
        </a:p>
      </dgm:t>
    </dgm:pt>
    <dgm:pt modelId="{82A870F6-36D7-4D30-B325-B08D088FF264}" type="parTrans" cxnId="{9A311F42-B98A-4333-9105-995A0DC67CDF}">
      <dgm:prSet/>
      <dgm:spPr/>
      <dgm:t>
        <a:bodyPr/>
        <a:lstStyle/>
        <a:p>
          <a:endParaRPr lang="hu-HU">
            <a:solidFill>
              <a:schemeClr val="bg1"/>
            </a:solidFill>
          </a:endParaRPr>
        </a:p>
      </dgm:t>
    </dgm:pt>
    <dgm:pt modelId="{2CD2CAFB-4930-47C1-A3A2-47A7FFA8D689}" type="sibTrans" cxnId="{9A311F42-B98A-4333-9105-995A0DC67CDF}">
      <dgm:prSet/>
      <dgm:spPr/>
      <dgm:t>
        <a:bodyPr/>
        <a:lstStyle/>
        <a:p>
          <a:endParaRPr lang="hu-HU">
            <a:solidFill>
              <a:schemeClr val="bg1"/>
            </a:solidFill>
          </a:endParaRPr>
        </a:p>
      </dgm:t>
    </dgm:pt>
    <dgm:pt modelId="{B561E65A-0874-4FB6-8336-0577EBF68916}">
      <dgm:prSet phldr="0"/>
      <dgm:spPr/>
      <dgm:t>
        <a:bodyPr/>
        <a:lstStyle/>
        <a:p>
          <a:pPr rtl="0"/>
          <a:r>
            <a:rPr lang="hu-HU">
              <a:solidFill>
                <a:schemeClr val="bg1"/>
              </a:solidFill>
              <a:latin typeface="Georgia"/>
            </a:rPr>
            <a:t>fókuszban a kompetenciák 4 összetevője</a:t>
          </a:r>
        </a:p>
      </dgm:t>
    </dgm:pt>
    <dgm:pt modelId="{BCE77724-9AF4-4968-9775-2E596740BCB5}" type="parTrans" cxnId="{F3699FB1-FE42-4835-A744-A647C458EADC}">
      <dgm:prSet/>
      <dgm:spPr/>
      <dgm:t>
        <a:bodyPr/>
        <a:lstStyle/>
        <a:p>
          <a:endParaRPr lang="hu-HU">
            <a:solidFill>
              <a:schemeClr val="bg1"/>
            </a:solidFill>
          </a:endParaRPr>
        </a:p>
      </dgm:t>
    </dgm:pt>
    <dgm:pt modelId="{1140C293-97F9-43F8-961E-DA180DC9076C}" type="sibTrans" cxnId="{F3699FB1-FE42-4835-A744-A647C458EADC}">
      <dgm:prSet/>
      <dgm:spPr/>
      <dgm:t>
        <a:bodyPr/>
        <a:lstStyle/>
        <a:p>
          <a:endParaRPr lang="hu-HU">
            <a:solidFill>
              <a:schemeClr val="bg1"/>
            </a:solidFill>
          </a:endParaRPr>
        </a:p>
      </dgm:t>
    </dgm:pt>
    <dgm:pt modelId="{7DF05CBC-FAC3-446A-AAFD-8D2A179DC929}" type="pres">
      <dgm:prSet presAssocID="{4C15B250-48E5-4D85-9CD1-F9E5975F0998}" presName="theList" presStyleCnt="0">
        <dgm:presLayoutVars>
          <dgm:dir/>
          <dgm:animLvl val="lvl"/>
          <dgm:resizeHandles val="exact"/>
        </dgm:presLayoutVars>
      </dgm:prSet>
      <dgm:spPr/>
    </dgm:pt>
    <dgm:pt modelId="{B0E5BE5C-DDB6-4491-A445-2B3704420D30}" type="pres">
      <dgm:prSet presAssocID="{CAAD0974-688B-4CB8-8EB1-E703BABCB4EE}" presName="compNode" presStyleCnt="0"/>
      <dgm:spPr/>
    </dgm:pt>
    <dgm:pt modelId="{527793C3-B529-482F-B33E-98013D759FD6}" type="pres">
      <dgm:prSet presAssocID="{CAAD0974-688B-4CB8-8EB1-E703BABCB4EE}" presName="aNode" presStyleLbl="bgShp" presStyleIdx="0" presStyleCnt="2"/>
      <dgm:spPr/>
    </dgm:pt>
    <dgm:pt modelId="{09879529-6C51-48D4-9D1F-7E31B7611D6C}" type="pres">
      <dgm:prSet presAssocID="{CAAD0974-688B-4CB8-8EB1-E703BABCB4EE}" presName="textNode" presStyleLbl="bgShp" presStyleIdx="0" presStyleCnt="2"/>
      <dgm:spPr/>
    </dgm:pt>
    <dgm:pt modelId="{100FA561-71C1-431C-BEFA-EFD15C9879D6}" type="pres">
      <dgm:prSet presAssocID="{CAAD0974-688B-4CB8-8EB1-E703BABCB4EE}" presName="compChildNode" presStyleCnt="0"/>
      <dgm:spPr/>
    </dgm:pt>
    <dgm:pt modelId="{0BD0062F-75A6-4A05-85FF-9E14D5F76FEC}" type="pres">
      <dgm:prSet presAssocID="{CAAD0974-688B-4CB8-8EB1-E703BABCB4EE}" presName="theInnerList" presStyleCnt="0"/>
      <dgm:spPr/>
    </dgm:pt>
    <dgm:pt modelId="{A4B91DA8-C03C-44E6-B1D8-B52E9C02A512}" type="pres">
      <dgm:prSet presAssocID="{9E72D5B5-4605-41D2-8CF9-BAC3C777B2CD}" presName="childNode" presStyleLbl="node1" presStyleIdx="0" presStyleCnt="10">
        <dgm:presLayoutVars>
          <dgm:bulletEnabled val="1"/>
        </dgm:presLayoutVars>
      </dgm:prSet>
      <dgm:spPr/>
    </dgm:pt>
    <dgm:pt modelId="{B9DFE2B8-EBE6-4475-8536-1C364E704525}" type="pres">
      <dgm:prSet presAssocID="{9E72D5B5-4605-41D2-8CF9-BAC3C777B2CD}" presName="aSpace2" presStyleCnt="0"/>
      <dgm:spPr/>
    </dgm:pt>
    <dgm:pt modelId="{66E7956D-F357-46FD-A50F-A51E6F6B5805}" type="pres">
      <dgm:prSet presAssocID="{99A4E892-0F80-4F14-AC3E-49F353E9E3D2}" presName="childNode" presStyleLbl="node1" presStyleIdx="1" presStyleCnt="10">
        <dgm:presLayoutVars>
          <dgm:bulletEnabled val="1"/>
        </dgm:presLayoutVars>
      </dgm:prSet>
      <dgm:spPr/>
    </dgm:pt>
    <dgm:pt modelId="{D6F99D48-7008-4321-8256-110AD9C4C1DA}" type="pres">
      <dgm:prSet presAssocID="{99A4E892-0F80-4F14-AC3E-49F353E9E3D2}" presName="aSpace2" presStyleCnt="0"/>
      <dgm:spPr/>
    </dgm:pt>
    <dgm:pt modelId="{BDB6F319-E900-4648-8417-EF5047C3F014}" type="pres">
      <dgm:prSet presAssocID="{BB8F44B6-1E94-465A-BA31-9DC4E607296D}" presName="childNode" presStyleLbl="node1" presStyleIdx="2" presStyleCnt="10">
        <dgm:presLayoutVars>
          <dgm:bulletEnabled val="1"/>
        </dgm:presLayoutVars>
      </dgm:prSet>
      <dgm:spPr/>
    </dgm:pt>
    <dgm:pt modelId="{F55AC114-A00A-4CFC-A25A-2E2DFFF17722}" type="pres">
      <dgm:prSet presAssocID="{BB8F44B6-1E94-465A-BA31-9DC4E607296D}" presName="aSpace2" presStyleCnt="0"/>
      <dgm:spPr/>
    </dgm:pt>
    <dgm:pt modelId="{47A43FD9-D413-4AC8-A4D4-A32E8F3E8879}" type="pres">
      <dgm:prSet presAssocID="{EA4414E6-131E-45D0-9240-F098D8D2FF44}" presName="childNode" presStyleLbl="node1" presStyleIdx="3" presStyleCnt="10">
        <dgm:presLayoutVars>
          <dgm:bulletEnabled val="1"/>
        </dgm:presLayoutVars>
      </dgm:prSet>
      <dgm:spPr/>
    </dgm:pt>
    <dgm:pt modelId="{97F630A5-731C-4966-9100-3474E5165EEB}" type="pres">
      <dgm:prSet presAssocID="{EA4414E6-131E-45D0-9240-F098D8D2FF44}" presName="aSpace2" presStyleCnt="0"/>
      <dgm:spPr/>
    </dgm:pt>
    <dgm:pt modelId="{258723E6-CEF8-4B82-8566-86A5EAB436D4}" type="pres">
      <dgm:prSet presAssocID="{422ED0A0-476D-49AD-8AC9-5DFE7F899585}" presName="childNode" presStyleLbl="node1" presStyleIdx="4" presStyleCnt="10">
        <dgm:presLayoutVars>
          <dgm:bulletEnabled val="1"/>
        </dgm:presLayoutVars>
      </dgm:prSet>
      <dgm:spPr/>
    </dgm:pt>
    <dgm:pt modelId="{FA046F8D-E40D-4CBB-B901-B67C01F0B52F}" type="pres">
      <dgm:prSet presAssocID="{CAAD0974-688B-4CB8-8EB1-E703BABCB4EE}" presName="aSpace" presStyleCnt="0"/>
      <dgm:spPr/>
    </dgm:pt>
    <dgm:pt modelId="{0E4CFA08-9381-493C-8232-D694027B8EF7}" type="pres">
      <dgm:prSet presAssocID="{C93256F9-8EAC-4080-AB66-749C6736428A}" presName="compNode" presStyleCnt="0"/>
      <dgm:spPr/>
    </dgm:pt>
    <dgm:pt modelId="{F982C6DD-8E6B-4771-9695-EAA5CF39535F}" type="pres">
      <dgm:prSet presAssocID="{C93256F9-8EAC-4080-AB66-749C6736428A}" presName="aNode" presStyleLbl="bgShp" presStyleIdx="1" presStyleCnt="2"/>
      <dgm:spPr/>
    </dgm:pt>
    <dgm:pt modelId="{351EA5E2-3718-41F5-9968-AD3164D81B15}" type="pres">
      <dgm:prSet presAssocID="{C93256F9-8EAC-4080-AB66-749C6736428A}" presName="textNode" presStyleLbl="bgShp" presStyleIdx="1" presStyleCnt="2"/>
      <dgm:spPr/>
    </dgm:pt>
    <dgm:pt modelId="{625CBD0F-05F5-444C-BE6A-56D769702FFF}" type="pres">
      <dgm:prSet presAssocID="{C93256F9-8EAC-4080-AB66-749C6736428A}" presName="compChildNode" presStyleCnt="0"/>
      <dgm:spPr/>
    </dgm:pt>
    <dgm:pt modelId="{46752672-73D6-4F2F-A43E-4CFA13B5A83E}" type="pres">
      <dgm:prSet presAssocID="{C93256F9-8EAC-4080-AB66-749C6736428A}" presName="theInnerList" presStyleCnt="0"/>
      <dgm:spPr/>
    </dgm:pt>
    <dgm:pt modelId="{6A3E78F4-C083-4C85-9DC6-061B095F0A82}" type="pres">
      <dgm:prSet presAssocID="{3F7D3D29-36AB-4374-B8B0-FBE6B2711658}" presName="childNode" presStyleLbl="node1" presStyleIdx="5" presStyleCnt="10">
        <dgm:presLayoutVars>
          <dgm:bulletEnabled val="1"/>
        </dgm:presLayoutVars>
      </dgm:prSet>
      <dgm:spPr/>
    </dgm:pt>
    <dgm:pt modelId="{4FDFEB2A-342C-48FA-815D-418A15A2C7FE}" type="pres">
      <dgm:prSet presAssocID="{3F7D3D29-36AB-4374-B8B0-FBE6B2711658}" presName="aSpace2" presStyleCnt="0"/>
      <dgm:spPr/>
    </dgm:pt>
    <dgm:pt modelId="{D670BFDA-08CC-4D4C-ACE9-AB2CC91A1BED}" type="pres">
      <dgm:prSet presAssocID="{B561E65A-0874-4FB6-8336-0577EBF68916}" presName="childNode" presStyleLbl="node1" presStyleIdx="6" presStyleCnt="10">
        <dgm:presLayoutVars>
          <dgm:bulletEnabled val="1"/>
        </dgm:presLayoutVars>
      </dgm:prSet>
      <dgm:spPr/>
    </dgm:pt>
    <dgm:pt modelId="{2D718E34-F700-45BF-8CE8-CB3AFE19CAB4}" type="pres">
      <dgm:prSet presAssocID="{B561E65A-0874-4FB6-8336-0577EBF68916}" presName="aSpace2" presStyleCnt="0"/>
      <dgm:spPr/>
    </dgm:pt>
    <dgm:pt modelId="{C43B49E2-ECB2-4512-9595-A6E7DF3D48C1}" type="pres">
      <dgm:prSet presAssocID="{1E7D288C-FA56-4620-B369-21AFBC15C36F}" presName="childNode" presStyleLbl="node1" presStyleIdx="7" presStyleCnt="10">
        <dgm:presLayoutVars>
          <dgm:bulletEnabled val="1"/>
        </dgm:presLayoutVars>
      </dgm:prSet>
      <dgm:spPr/>
    </dgm:pt>
    <dgm:pt modelId="{CC9637C6-21FA-47A6-B518-3BCBC3738ECA}" type="pres">
      <dgm:prSet presAssocID="{1E7D288C-FA56-4620-B369-21AFBC15C36F}" presName="aSpace2" presStyleCnt="0"/>
      <dgm:spPr/>
    </dgm:pt>
    <dgm:pt modelId="{43510DA9-90E4-4269-9E69-850C929A9377}" type="pres">
      <dgm:prSet presAssocID="{FF9E2D50-C537-4945-B932-58824D8DBCA0}" presName="childNode" presStyleLbl="node1" presStyleIdx="8" presStyleCnt="10">
        <dgm:presLayoutVars>
          <dgm:bulletEnabled val="1"/>
        </dgm:presLayoutVars>
      </dgm:prSet>
      <dgm:spPr/>
    </dgm:pt>
    <dgm:pt modelId="{24DBF195-A80E-46B0-B0CB-BFC769342735}" type="pres">
      <dgm:prSet presAssocID="{FF9E2D50-C537-4945-B932-58824D8DBCA0}" presName="aSpace2" presStyleCnt="0"/>
      <dgm:spPr/>
    </dgm:pt>
    <dgm:pt modelId="{305F632B-F4B3-4C4C-ADEA-6F337BB48059}" type="pres">
      <dgm:prSet presAssocID="{86556551-8659-4164-8054-FA6F9FF5C6EF}" presName="childNode" presStyleLbl="node1" presStyleIdx="9" presStyleCnt="10">
        <dgm:presLayoutVars>
          <dgm:bulletEnabled val="1"/>
        </dgm:presLayoutVars>
      </dgm:prSet>
      <dgm:spPr/>
    </dgm:pt>
  </dgm:ptLst>
  <dgm:cxnLst>
    <dgm:cxn modelId="{833B9D04-104A-49D4-ADDC-50AD23C6A3A7}" type="presOf" srcId="{CAAD0974-688B-4CB8-8EB1-E703BABCB4EE}" destId="{527793C3-B529-482F-B33E-98013D759FD6}" srcOrd="0" destOrd="0" presId="urn:microsoft.com/office/officeart/2005/8/layout/lProcess2"/>
    <dgm:cxn modelId="{68659807-5497-4F8E-9629-223D18714056}" type="presOf" srcId="{C93256F9-8EAC-4080-AB66-749C6736428A}" destId="{351EA5E2-3718-41F5-9968-AD3164D81B15}" srcOrd="1" destOrd="0" presId="urn:microsoft.com/office/officeart/2005/8/layout/lProcess2"/>
    <dgm:cxn modelId="{4A63A826-1FDD-4D71-9B39-D4609336E28A}" type="presOf" srcId="{1E7D288C-FA56-4620-B369-21AFBC15C36F}" destId="{C43B49E2-ECB2-4512-9595-A6E7DF3D48C1}" srcOrd="0" destOrd="0" presId="urn:microsoft.com/office/officeart/2005/8/layout/lProcess2"/>
    <dgm:cxn modelId="{E42D432C-36AD-45B4-B4E6-52052EE0B553}" srcId="{CAAD0974-688B-4CB8-8EB1-E703BABCB4EE}" destId="{9E72D5B5-4605-41D2-8CF9-BAC3C777B2CD}" srcOrd="0" destOrd="0" parTransId="{9B3CE739-FEC0-4035-93BD-2E0A3C0AF6F8}" sibTransId="{A703640F-F1DE-43C3-94E8-2BC91E3EB4D7}"/>
    <dgm:cxn modelId="{472D4036-0BE4-437A-9992-0118DF6B14EA}" type="presOf" srcId="{422ED0A0-476D-49AD-8AC9-5DFE7F899585}" destId="{258723E6-CEF8-4B82-8566-86A5EAB436D4}" srcOrd="0" destOrd="0" presId="urn:microsoft.com/office/officeart/2005/8/layout/lProcess2"/>
    <dgm:cxn modelId="{ABB5E83D-7026-4CFE-8EB7-BE5E755664F2}" srcId="{4C15B250-48E5-4D85-9CD1-F9E5975F0998}" destId="{CAAD0974-688B-4CB8-8EB1-E703BABCB4EE}" srcOrd="0" destOrd="0" parTransId="{A90DFCAA-AE63-40A6-9053-23168FCC5C20}" sibTransId="{B679061C-0825-4857-870B-446F12F33280}"/>
    <dgm:cxn modelId="{E7AC8D40-1A6E-488F-9D52-665F7D78D981}" type="presOf" srcId="{99A4E892-0F80-4F14-AC3E-49F353E9E3D2}" destId="{66E7956D-F357-46FD-A50F-A51E6F6B5805}" srcOrd="0" destOrd="0" presId="urn:microsoft.com/office/officeart/2005/8/layout/lProcess2"/>
    <dgm:cxn modelId="{9A311F42-B98A-4333-9105-995A0DC67CDF}" srcId="{CAAD0974-688B-4CB8-8EB1-E703BABCB4EE}" destId="{99A4E892-0F80-4F14-AC3E-49F353E9E3D2}" srcOrd="1" destOrd="0" parTransId="{82A870F6-36D7-4D30-B325-B08D088FF264}" sibTransId="{2CD2CAFB-4930-47C1-A3A2-47A7FFA8D689}"/>
    <dgm:cxn modelId="{A7E43345-6E68-4FE4-BCD2-749F58040520}" type="presOf" srcId="{3F7D3D29-36AB-4374-B8B0-FBE6B2711658}" destId="{6A3E78F4-C083-4C85-9DC6-061B095F0A82}" srcOrd="0" destOrd="0" presId="urn:microsoft.com/office/officeart/2005/8/layout/lProcess2"/>
    <dgm:cxn modelId="{0EF94D68-BD32-4B45-88E9-6B45DF20E048}" srcId="{C93256F9-8EAC-4080-AB66-749C6736428A}" destId="{3F7D3D29-36AB-4374-B8B0-FBE6B2711658}" srcOrd="0" destOrd="0" parTransId="{80627BC4-58BF-40DF-BDBE-C7C804963BDE}" sibTransId="{92CBE4E2-5718-4AC7-946B-0DF3D5F5E44E}"/>
    <dgm:cxn modelId="{BA5D404B-81A8-47A0-9801-94BCB4EB911D}" type="presOf" srcId="{BB8F44B6-1E94-465A-BA31-9DC4E607296D}" destId="{BDB6F319-E900-4648-8417-EF5047C3F014}" srcOrd="0" destOrd="0" presId="urn:microsoft.com/office/officeart/2005/8/layout/lProcess2"/>
    <dgm:cxn modelId="{EB716D51-4187-43EF-803D-3E4559C248AA}" srcId="{C93256F9-8EAC-4080-AB66-749C6736428A}" destId="{1E7D288C-FA56-4620-B369-21AFBC15C36F}" srcOrd="2" destOrd="0" parTransId="{587AC03D-6AB0-4507-B29B-29C7B33E0E2C}" sibTransId="{E2E5B3D7-C05D-4DEF-A310-BF31B4F5041B}"/>
    <dgm:cxn modelId="{1D149074-0AF8-4765-9339-35382FDEFBE5}" type="presOf" srcId="{4C15B250-48E5-4D85-9CD1-F9E5975F0998}" destId="{7DF05CBC-FAC3-446A-AAFD-8D2A179DC929}" srcOrd="0" destOrd="0" presId="urn:microsoft.com/office/officeart/2005/8/layout/lProcess2"/>
    <dgm:cxn modelId="{BF7DDE75-5D65-4638-932D-215B1F59B38E}" type="presOf" srcId="{CAAD0974-688B-4CB8-8EB1-E703BABCB4EE}" destId="{09879529-6C51-48D4-9D1F-7E31B7611D6C}" srcOrd="1" destOrd="0" presId="urn:microsoft.com/office/officeart/2005/8/layout/lProcess2"/>
    <dgm:cxn modelId="{35185290-946F-4FFF-B13F-9A707B3A430D}" srcId="{C93256F9-8EAC-4080-AB66-749C6736428A}" destId="{FF9E2D50-C537-4945-B932-58824D8DBCA0}" srcOrd="3" destOrd="0" parTransId="{B842A46E-1F70-4106-9FBA-006473D993A4}" sibTransId="{E0BF0207-09DF-4638-A2A3-8F9D7B6007C3}"/>
    <dgm:cxn modelId="{A6985590-5AAA-4E97-9C95-CB5D30FA95DF}" srcId="{C93256F9-8EAC-4080-AB66-749C6736428A}" destId="{86556551-8659-4164-8054-FA6F9FF5C6EF}" srcOrd="4" destOrd="0" parTransId="{6D9875A0-98FF-4E7E-8C83-57FE99B960FE}" sibTransId="{42E023AD-1B3A-4FC1-AAB1-7BC1E9CEC3A4}"/>
    <dgm:cxn modelId="{2E5CD192-7A2B-4159-9CD2-994C54FCC07F}" type="presOf" srcId="{EA4414E6-131E-45D0-9240-F098D8D2FF44}" destId="{47A43FD9-D413-4AC8-A4D4-A32E8F3E8879}" srcOrd="0" destOrd="0" presId="urn:microsoft.com/office/officeart/2005/8/layout/lProcess2"/>
    <dgm:cxn modelId="{51EE78A9-7B44-4AF4-9269-67DC59C418A1}" type="presOf" srcId="{86556551-8659-4164-8054-FA6F9FF5C6EF}" destId="{305F632B-F4B3-4C4C-ADEA-6F337BB48059}" srcOrd="0" destOrd="0" presId="urn:microsoft.com/office/officeart/2005/8/layout/lProcess2"/>
    <dgm:cxn modelId="{011CA3A9-D543-4499-A7DA-4FDC12EB21FE}" type="presOf" srcId="{C93256F9-8EAC-4080-AB66-749C6736428A}" destId="{F982C6DD-8E6B-4771-9695-EAA5CF39535F}" srcOrd="0" destOrd="0" presId="urn:microsoft.com/office/officeart/2005/8/layout/lProcess2"/>
    <dgm:cxn modelId="{F3699FB1-FE42-4835-A744-A647C458EADC}" srcId="{C93256F9-8EAC-4080-AB66-749C6736428A}" destId="{B561E65A-0874-4FB6-8336-0577EBF68916}" srcOrd="1" destOrd="0" parTransId="{BCE77724-9AF4-4968-9775-2E596740BCB5}" sibTransId="{1140C293-97F9-43F8-961E-DA180DC9076C}"/>
    <dgm:cxn modelId="{AA438ABE-CF26-4EDB-B297-E620E74922DC}" type="presOf" srcId="{FF9E2D50-C537-4945-B932-58824D8DBCA0}" destId="{43510DA9-90E4-4269-9E69-850C929A9377}" srcOrd="0" destOrd="0" presId="urn:microsoft.com/office/officeart/2005/8/layout/lProcess2"/>
    <dgm:cxn modelId="{7D14A3BE-9DCC-4437-8AD6-6FC3D89EBA41}" srcId="{CAAD0974-688B-4CB8-8EB1-E703BABCB4EE}" destId="{422ED0A0-476D-49AD-8AC9-5DFE7F899585}" srcOrd="4" destOrd="0" parTransId="{90564E01-6896-47AD-81E0-959F265AD3A4}" sibTransId="{EF9B90DA-D26B-4687-85F9-6BD3EC0E606D}"/>
    <dgm:cxn modelId="{7B5A22C1-19D7-4CF8-BEF4-F744EE6E6EA3}" srcId="{4C15B250-48E5-4D85-9CD1-F9E5975F0998}" destId="{C93256F9-8EAC-4080-AB66-749C6736428A}" srcOrd="1" destOrd="0" parTransId="{77DCA2AD-1F51-4447-9CCC-3CA81002B9D9}" sibTransId="{386F2EA6-749E-41BB-988B-7BE4F506DFD8}"/>
    <dgm:cxn modelId="{61FFC2D8-5888-45F9-AB9B-B09E6E0E32A0}" srcId="{CAAD0974-688B-4CB8-8EB1-E703BABCB4EE}" destId="{EA4414E6-131E-45D0-9240-F098D8D2FF44}" srcOrd="3" destOrd="0" parTransId="{6DB15D26-EA43-48CF-916A-EB60C5C7BA9C}" sibTransId="{8A04151B-6427-4A31-92EA-11AEC43C81EF}"/>
    <dgm:cxn modelId="{3283BEDB-99DC-483B-A004-1571355A8FE0}" srcId="{CAAD0974-688B-4CB8-8EB1-E703BABCB4EE}" destId="{BB8F44B6-1E94-465A-BA31-9DC4E607296D}" srcOrd="2" destOrd="0" parTransId="{B1424918-DA4D-4789-8C89-5409C61AC68F}" sibTransId="{932A2B5D-05D8-4E93-A729-EAE4A515463F}"/>
    <dgm:cxn modelId="{21CEC6E5-921B-44CF-976C-020D54CE0D5B}" type="presOf" srcId="{9E72D5B5-4605-41D2-8CF9-BAC3C777B2CD}" destId="{A4B91DA8-C03C-44E6-B1D8-B52E9C02A512}" srcOrd="0" destOrd="0" presId="urn:microsoft.com/office/officeart/2005/8/layout/lProcess2"/>
    <dgm:cxn modelId="{1EC525F9-F047-44F4-A1F3-9D33A9A849A0}" type="presOf" srcId="{B561E65A-0874-4FB6-8336-0577EBF68916}" destId="{D670BFDA-08CC-4D4C-ACE9-AB2CC91A1BED}" srcOrd="0" destOrd="0" presId="urn:microsoft.com/office/officeart/2005/8/layout/lProcess2"/>
    <dgm:cxn modelId="{0A869A42-6265-4DE6-80B2-F03D633FA109}" type="presParOf" srcId="{7DF05CBC-FAC3-446A-AAFD-8D2A179DC929}" destId="{B0E5BE5C-DDB6-4491-A445-2B3704420D30}" srcOrd="0" destOrd="0" presId="urn:microsoft.com/office/officeart/2005/8/layout/lProcess2"/>
    <dgm:cxn modelId="{E030A365-D2CC-4946-BD1E-9D13284EE107}" type="presParOf" srcId="{B0E5BE5C-DDB6-4491-A445-2B3704420D30}" destId="{527793C3-B529-482F-B33E-98013D759FD6}" srcOrd="0" destOrd="0" presId="urn:microsoft.com/office/officeart/2005/8/layout/lProcess2"/>
    <dgm:cxn modelId="{05491B75-64AC-4FF2-A545-19C93736DBCD}" type="presParOf" srcId="{B0E5BE5C-DDB6-4491-A445-2B3704420D30}" destId="{09879529-6C51-48D4-9D1F-7E31B7611D6C}" srcOrd="1" destOrd="0" presId="urn:microsoft.com/office/officeart/2005/8/layout/lProcess2"/>
    <dgm:cxn modelId="{7C5BF8FA-1788-4F9E-8DC0-6A3306A33487}" type="presParOf" srcId="{B0E5BE5C-DDB6-4491-A445-2B3704420D30}" destId="{100FA561-71C1-431C-BEFA-EFD15C9879D6}" srcOrd="2" destOrd="0" presId="urn:microsoft.com/office/officeart/2005/8/layout/lProcess2"/>
    <dgm:cxn modelId="{83B53C7D-26A1-4E66-8BB4-2DA5DF2B4EA1}" type="presParOf" srcId="{100FA561-71C1-431C-BEFA-EFD15C9879D6}" destId="{0BD0062F-75A6-4A05-85FF-9E14D5F76FEC}" srcOrd="0" destOrd="0" presId="urn:microsoft.com/office/officeart/2005/8/layout/lProcess2"/>
    <dgm:cxn modelId="{F5B02636-EC47-4972-A661-EDBD495EAB30}" type="presParOf" srcId="{0BD0062F-75A6-4A05-85FF-9E14D5F76FEC}" destId="{A4B91DA8-C03C-44E6-B1D8-B52E9C02A512}" srcOrd="0" destOrd="0" presId="urn:microsoft.com/office/officeart/2005/8/layout/lProcess2"/>
    <dgm:cxn modelId="{DE013B73-4A2A-4F96-BDDE-8DD72B78758E}" type="presParOf" srcId="{0BD0062F-75A6-4A05-85FF-9E14D5F76FEC}" destId="{B9DFE2B8-EBE6-4475-8536-1C364E704525}" srcOrd="1" destOrd="0" presId="urn:microsoft.com/office/officeart/2005/8/layout/lProcess2"/>
    <dgm:cxn modelId="{5AC5DFD3-FB32-400F-BD38-D3838A5F4188}" type="presParOf" srcId="{0BD0062F-75A6-4A05-85FF-9E14D5F76FEC}" destId="{66E7956D-F357-46FD-A50F-A51E6F6B5805}" srcOrd="2" destOrd="0" presId="urn:microsoft.com/office/officeart/2005/8/layout/lProcess2"/>
    <dgm:cxn modelId="{06E5ACAD-18A8-4DE7-9CB9-6D9446BB8A3B}" type="presParOf" srcId="{0BD0062F-75A6-4A05-85FF-9E14D5F76FEC}" destId="{D6F99D48-7008-4321-8256-110AD9C4C1DA}" srcOrd="3" destOrd="0" presId="urn:microsoft.com/office/officeart/2005/8/layout/lProcess2"/>
    <dgm:cxn modelId="{3D409908-D8A9-486C-A248-56DED583C092}" type="presParOf" srcId="{0BD0062F-75A6-4A05-85FF-9E14D5F76FEC}" destId="{BDB6F319-E900-4648-8417-EF5047C3F014}" srcOrd="4" destOrd="0" presId="urn:microsoft.com/office/officeart/2005/8/layout/lProcess2"/>
    <dgm:cxn modelId="{F94C1AE7-326F-467A-A099-7C73B20090B9}" type="presParOf" srcId="{0BD0062F-75A6-4A05-85FF-9E14D5F76FEC}" destId="{F55AC114-A00A-4CFC-A25A-2E2DFFF17722}" srcOrd="5" destOrd="0" presId="urn:microsoft.com/office/officeart/2005/8/layout/lProcess2"/>
    <dgm:cxn modelId="{CCC6E668-7AA3-4B4D-B467-9451C61821D8}" type="presParOf" srcId="{0BD0062F-75A6-4A05-85FF-9E14D5F76FEC}" destId="{47A43FD9-D413-4AC8-A4D4-A32E8F3E8879}" srcOrd="6" destOrd="0" presId="urn:microsoft.com/office/officeart/2005/8/layout/lProcess2"/>
    <dgm:cxn modelId="{3DFB5E32-BF41-4500-AA6C-33302D2E2BEC}" type="presParOf" srcId="{0BD0062F-75A6-4A05-85FF-9E14D5F76FEC}" destId="{97F630A5-731C-4966-9100-3474E5165EEB}" srcOrd="7" destOrd="0" presId="urn:microsoft.com/office/officeart/2005/8/layout/lProcess2"/>
    <dgm:cxn modelId="{C02F0868-BE87-4D97-A354-86952E2A6B1C}" type="presParOf" srcId="{0BD0062F-75A6-4A05-85FF-9E14D5F76FEC}" destId="{258723E6-CEF8-4B82-8566-86A5EAB436D4}" srcOrd="8" destOrd="0" presId="urn:microsoft.com/office/officeart/2005/8/layout/lProcess2"/>
    <dgm:cxn modelId="{951AE81B-2011-4AF5-8E7F-07BDDB1A4B68}" type="presParOf" srcId="{7DF05CBC-FAC3-446A-AAFD-8D2A179DC929}" destId="{FA046F8D-E40D-4CBB-B901-B67C01F0B52F}" srcOrd="1" destOrd="0" presId="urn:microsoft.com/office/officeart/2005/8/layout/lProcess2"/>
    <dgm:cxn modelId="{82A5D007-C47F-4CC1-9B80-DC66B22FB614}" type="presParOf" srcId="{7DF05CBC-FAC3-446A-AAFD-8D2A179DC929}" destId="{0E4CFA08-9381-493C-8232-D694027B8EF7}" srcOrd="2" destOrd="0" presId="urn:microsoft.com/office/officeart/2005/8/layout/lProcess2"/>
    <dgm:cxn modelId="{1386297D-84D0-47AF-96B5-B01B4226068C}" type="presParOf" srcId="{0E4CFA08-9381-493C-8232-D694027B8EF7}" destId="{F982C6DD-8E6B-4771-9695-EAA5CF39535F}" srcOrd="0" destOrd="0" presId="urn:microsoft.com/office/officeart/2005/8/layout/lProcess2"/>
    <dgm:cxn modelId="{9EAEA402-5A92-4C57-8DA9-6D380EDAA28D}" type="presParOf" srcId="{0E4CFA08-9381-493C-8232-D694027B8EF7}" destId="{351EA5E2-3718-41F5-9968-AD3164D81B15}" srcOrd="1" destOrd="0" presId="urn:microsoft.com/office/officeart/2005/8/layout/lProcess2"/>
    <dgm:cxn modelId="{26B37944-28AA-4B1B-9CFA-E10EB82B4F72}" type="presParOf" srcId="{0E4CFA08-9381-493C-8232-D694027B8EF7}" destId="{625CBD0F-05F5-444C-BE6A-56D769702FFF}" srcOrd="2" destOrd="0" presId="urn:microsoft.com/office/officeart/2005/8/layout/lProcess2"/>
    <dgm:cxn modelId="{FB018915-DD1D-4425-B86B-A92BC8434C77}" type="presParOf" srcId="{625CBD0F-05F5-444C-BE6A-56D769702FFF}" destId="{46752672-73D6-4F2F-A43E-4CFA13B5A83E}" srcOrd="0" destOrd="0" presId="urn:microsoft.com/office/officeart/2005/8/layout/lProcess2"/>
    <dgm:cxn modelId="{4223149C-7AB1-4A9C-BA76-7A883ADCE2B3}" type="presParOf" srcId="{46752672-73D6-4F2F-A43E-4CFA13B5A83E}" destId="{6A3E78F4-C083-4C85-9DC6-061B095F0A82}" srcOrd="0" destOrd="0" presId="urn:microsoft.com/office/officeart/2005/8/layout/lProcess2"/>
    <dgm:cxn modelId="{DAD3083E-4431-4113-810A-FBC63E9D7F75}" type="presParOf" srcId="{46752672-73D6-4F2F-A43E-4CFA13B5A83E}" destId="{4FDFEB2A-342C-48FA-815D-418A15A2C7FE}" srcOrd="1" destOrd="0" presId="urn:microsoft.com/office/officeart/2005/8/layout/lProcess2"/>
    <dgm:cxn modelId="{BBCD0718-13CD-43D2-B4C5-26EEF563CEA9}" type="presParOf" srcId="{46752672-73D6-4F2F-A43E-4CFA13B5A83E}" destId="{D670BFDA-08CC-4D4C-ACE9-AB2CC91A1BED}" srcOrd="2" destOrd="0" presId="urn:microsoft.com/office/officeart/2005/8/layout/lProcess2"/>
    <dgm:cxn modelId="{4F220365-C69A-4EEC-8674-E5811E2A48F1}" type="presParOf" srcId="{46752672-73D6-4F2F-A43E-4CFA13B5A83E}" destId="{2D718E34-F700-45BF-8CE8-CB3AFE19CAB4}" srcOrd="3" destOrd="0" presId="urn:microsoft.com/office/officeart/2005/8/layout/lProcess2"/>
    <dgm:cxn modelId="{7BEC568B-982E-48F3-A5F1-68F589469193}" type="presParOf" srcId="{46752672-73D6-4F2F-A43E-4CFA13B5A83E}" destId="{C43B49E2-ECB2-4512-9595-A6E7DF3D48C1}" srcOrd="4" destOrd="0" presId="urn:microsoft.com/office/officeart/2005/8/layout/lProcess2"/>
    <dgm:cxn modelId="{C8A58DCA-AE7B-4411-AEDE-0BF35636A97B}" type="presParOf" srcId="{46752672-73D6-4F2F-A43E-4CFA13B5A83E}" destId="{CC9637C6-21FA-47A6-B518-3BCBC3738ECA}" srcOrd="5" destOrd="0" presId="urn:microsoft.com/office/officeart/2005/8/layout/lProcess2"/>
    <dgm:cxn modelId="{881EF350-2379-4F84-9432-5476A29B110B}" type="presParOf" srcId="{46752672-73D6-4F2F-A43E-4CFA13B5A83E}" destId="{43510DA9-90E4-4269-9E69-850C929A9377}" srcOrd="6" destOrd="0" presId="urn:microsoft.com/office/officeart/2005/8/layout/lProcess2"/>
    <dgm:cxn modelId="{23416064-1027-4507-B9A5-0DEEF95AAA30}" type="presParOf" srcId="{46752672-73D6-4F2F-A43E-4CFA13B5A83E}" destId="{24DBF195-A80E-46B0-B0CB-BFC769342735}" srcOrd="7" destOrd="0" presId="urn:microsoft.com/office/officeart/2005/8/layout/lProcess2"/>
    <dgm:cxn modelId="{C0EAF93D-904C-46DB-8AC2-90F4A31B1DCD}" type="presParOf" srcId="{46752672-73D6-4F2F-A43E-4CFA13B5A83E}" destId="{305F632B-F4B3-4C4C-ADEA-6F337BB48059}" srcOrd="8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33E4E3B-FE5C-4520-B283-6C729951556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8D908F4D-2136-4EC2-98B3-1E4877594FBD}">
      <dgm:prSet phldrT="[Szöveg]" phldr="0"/>
      <dgm:spPr/>
      <dgm:t>
        <a:bodyPr/>
        <a:lstStyle/>
        <a:p>
          <a:pPr rtl="0"/>
          <a:r>
            <a:rPr lang="hu-HU" b="1">
              <a:solidFill>
                <a:schemeClr val="tx1"/>
              </a:solidFill>
              <a:latin typeface="Georgia"/>
            </a:rPr>
            <a:t> </a:t>
          </a:r>
          <a:r>
            <a:rPr lang="hu-HU" b="1">
              <a:solidFill>
                <a:schemeClr val="bg1"/>
              </a:solidFill>
              <a:latin typeface="Georgia"/>
            </a:rPr>
            <a:t>Intézményspecifikus tanananyag </a:t>
          </a:r>
          <a:endParaRPr lang="hu-HU" b="1">
            <a:solidFill>
              <a:schemeClr val="bg1"/>
            </a:solidFill>
          </a:endParaRPr>
        </a:p>
      </dgm:t>
    </dgm:pt>
    <dgm:pt modelId="{2A2B3855-4B30-4A65-BAA1-5694107F9D93}" type="parTrans" cxnId="{28D5D507-4E3A-413D-8DCE-3C498A0600DB}">
      <dgm:prSet/>
      <dgm:spPr/>
      <dgm:t>
        <a:bodyPr/>
        <a:lstStyle/>
        <a:p>
          <a:endParaRPr lang="hu-HU"/>
        </a:p>
      </dgm:t>
    </dgm:pt>
    <dgm:pt modelId="{9101F34E-4B33-4065-B5AA-9D45C427A60B}" type="sibTrans" cxnId="{28D5D507-4E3A-413D-8DCE-3C498A0600DB}">
      <dgm:prSet/>
      <dgm:spPr/>
      <dgm:t>
        <a:bodyPr/>
        <a:lstStyle/>
        <a:p>
          <a:endParaRPr lang="hu-HU"/>
        </a:p>
      </dgm:t>
    </dgm:pt>
    <dgm:pt modelId="{E75E2480-E419-42DD-B4BD-ADD40D35CD60}">
      <dgm:prSet phldrT="[Szöveg]" phldr="0" custT="1"/>
      <dgm:spPr/>
      <dgm:t>
        <a:bodyPr/>
        <a:lstStyle/>
        <a:p>
          <a:pPr rtl="0">
            <a:lnSpc>
              <a:spcPct val="110000"/>
            </a:lnSpc>
          </a:pPr>
          <a:r>
            <a:rPr lang="hu-HU" sz="2200">
              <a:latin typeface="Georgia"/>
            </a:rPr>
            <a:t>Általános és speciális hallgatói igények</a:t>
          </a:r>
        </a:p>
      </dgm:t>
    </dgm:pt>
    <dgm:pt modelId="{2D375E03-6135-4E15-8823-448552D730CB}" type="parTrans" cxnId="{0AFF5535-B523-420E-B1A3-B01B0C9E0000}">
      <dgm:prSet/>
      <dgm:spPr/>
      <dgm:t>
        <a:bodyPr/>
        <a:lstStyle/>
        <a:p>
          <a:endParaRPr lang="hu-HU"/>
        </a:p>
      </dgm:t>
    </dgm:pt>
    <dgm:pt modelId="{A632A03B-7A3F-4942-81FA-2068CDFFF77F}" type="sibTrans" cxnId="{0AFF5535-B523-420E-B1A3-B01B0C9E0000}">
      <dgm:prSet/>
      <dgm:spPr/>
      <dgm:t>
        <a:bodyPr/>
        <a:lstStyle/>
        <a:p>
          <a:endParaRPr lang="hu-HU"/>
        </a:p>
      </dgm:t>
    </dgm:pt>
    <dgm:pt modelId="{8D7316DB-301F-4AEB-8819-AA551E721F85}">
      <dgm:prSet phldrT="[Szöveg]" phldr="0" custT="1"/>
      <dgm:spPr/>
      <dgm:t>
        <a:bodyPr/>
        <a:lstStyle/>
        <a:p>
          <a:pPr rtl="0"/>
          <a:r>
            <a:rPr lang="hu-HU" sz="3000" kern="1200">
              <a:latin typeface="Georgia"/>
            </a:rPr>
            <a:t> </a:t>
          </a:r>
          <a:r>
            <a:rPr lang="hu-HU" sz="3000" b="1" kern="1200">
              <a:solidFill>
                <a:prstClr val="white"/>
              </a:solidFill>
              <a:latin typeface="Georgia"/>
              <a:ea typeface="+mn-ea"/>
              <a:cs typeface="+mn-cs"/>
            </a:rPr>
            <a:t>Holisztikus</a:t>
          </a:r>
          <a:r>
            <a:rPr lang="hu-HU" sz="3000" b="1" kern="1200">
              <a:solidFill>
                <a:schemeClr val="tx1"/>
              </a:solidFill>
              <a:latin typeface="Georgia"/>
            </a:rPr>
            <a:t> </a:t>
          </a:r>
          <a:r>
            <a:rPr lang="hu-HU" sz="3000" b="1" kern="1200">
              <a:solidFill>
                <a:prstClr val="white"/>
              </a:solidFill>
              <a:latin typeface="Georgia"/>
              <a:ea typeface="+mn-ea"/>
              <a:cs typeface="+mn-cs"/>
            </a:rPr>
            <a:t>megközelítés</a:t>
          </a:r>
          <a:r>
            <a:rPr lang="hu-HU" sz="3000" b="1" kern="1200">
              <a:solidFill>
                <a:schemeClr val="tx1"/>
              </a:solidFill>
              <a:latin typeface="Georgia"/>
            </a:rPr>
            <a:t> </a:t>
          </a:r>
          <a:endParaRPr lang="hu-HU" sz="3000" b="1" kern="1200">
            <a:solidFill>
              <a:schemeClr val="tx1"/>
            </a:solidFill>
          </a:endParaRPr>
        </a:p>
      </dgm:t>
    </dgm:pt>
    <dgm:pt modelId="{2F4F747B-6024-4584-B62F-51D4EAE937BC}" type="parTrans" cxnId="{0B5F7DE7-AE7A-455C-8FDD-237767F620EE}">
      <dgm:prSet/>
      <dgm:spPr/>
      <dgm:t>
        <a:bodyPr/>
        <a:lstStyle/>
        <a:p>
          <a:endParaRPr lang="hu-HU"/>
        </a:p>
      </dgm:t>
    </dgm:pt>
    <dgm:pt modelId="{50540095-A2A0-42B7-B357-405173035E38}" type="sibTrans" cxnId="{0B5F7DE7-AE7A-455C-8FDD-237767F620EE}">
      <dgm:prSet/>
      <dgm:spPr/>
      <dgm:t>
        <a:bodyPr/>
        <a:lstStyle/>
        <a:p>
          <a:endParaRPr lang="hu-HU"/>
        </a:p>
      </dgm:t>
    </dgm:pt>
    <dgm:pt modelId="{51624D14-9E0B-487D-91B7-BFCE5342DF21}">
      <dgm:prSet phldrT="[Szöveg]" phldr="0" custT="1"/>
      <dgm:spPr/>
      <dgm:t>
        <a:bodyPr/>
        <a:lstStyle/>
        <a:p>
          <a:pPr rtl="0">
            <a:lnSpc>
              <a:spcPct val="110000"/>
            </a:lnSpc>
          </a:pPr>
          <a:r>
            <a:rPr lang="hu-HU" sz="2200" kern="1200">
              <a:solidFill>
                <a:srgbClr val="1B213E">
                  <a:hueOff val="0"/>
                  <a:satOff val="0"/>
                  <a:lumOff val="0"/>
                  <a:alphaOff val="0"/>
                </a:srgbClr>
              </a:solidFill>
              <a:latin typeface="Georgia"/>
              <a:ea typeface="+mn-ea"/>
              <a:cs typeface="+mn-cs"/>
            </a:rPr>
            <a:t>Többféle input</a:t>
          </a:r>
        </a:p>
      </dgm:t>
    </dgm:pt>
    <dgm:pt modelId="{F092822C-C8D4-43DF-8040-616A3FF69DB3}" type="parTrans" cxnId="{4DD4CC33-6AC8-448E-BC79-F0E0ECFCC60B}">
      <dgm:prSet/>
      <dgm:spPr/>
      <dgm:t>
        <a:bodyPr/>
        <a:lstStyle/>
        <a:p>
          <a:endParaRPr lang="hu-HU"/>
        </a:p>
      </dgm:t>
    </dgm:pt>
    <dgm:pt modelId="{170A5938-EC8D-4F14-950A-60F3A128AEFE}" type="sibTrans" cxnId="{4DD4CC33-6AC8-448E-BC79-F0E0ECFCC60B}">
      <dgm:prSet/>
      <dgm:spPr/>
      <dgm:t>
        <a:bodyPr/>
        <a:lstStyle/>
        <a:p>
          <a:endParaRPr lang="hu-HU"/>
        </a:p>
      </dgm:t>
    </dgm:pt>
    <dgm:pt modelId="{68B315CB-3A87-4C83-8D12-902E39EAD37E}">
      <dgm:prSet phldr="0" custT="1"/>
      <dgm:spPr/>
      <dgm:t>
        <a:bodyPr/>
        <a:lstStyle/>
        <a:p>
          <a:pPr rtl="0"/>
          <a:r>
            <a:rPr lang="hu-HU" sz="3000" b="1" kern="1200">
              <a:solidFill>
                <a:schemeClr val="bg1"/>
              </a:solidFill>
              <a:latin typeface="Georgia"/>
            </a:rPr>
            <a:t>Dinamikus, visszacsatolás alapú </a:t>
          </a:r>
          <a:r>
            <a:rPr lang="hu-HU" sz="3000" b="1" kern="1200">
              <a:solidFill>
                <a:schemeClr val="bg1"/>
              </a:solidFill>
              <a:latin typeface="Georgia"/>
              <a:ea typeface="+mn-ea"/>
              <a:cs typeface="+mn-cs"/>
            </a:rPr>
            <a:t>fejlesztés</a:t>
          </a:r>
          <a:r>
            <a:rPr lang="hu-HU" sz="3000" b="1" kern="1200">
              <a:solidFill>
                <a:schemeClr val="bg1"/>
              </a:solidFill>
              <a:latin typeface="Georgia"/>
            </a:rPr>
            <a:t> </a:t>
          </a:r>
        </a:p>
      </dgm:t>
    </dgm:pt>
    <dgm:pt modelId="{89D8D515-BF85-4F1E-AD45-9332F88E3FE1}" type="parTrans" cxnId="{EC828C3D-E16C-4CB7-A931-76D691F29B0C}">
      <dgm:prSet/>
      <dgm:spPr/>
      <dgm:t>
        <a:bodyPr/>
        <a:lstStyle/>
        <a:p>
          <a:endParaRPr lang="hu-HU"/>
        </a:p>
      </dgm:t>
    </dgm:pt>
    <dgm:pt modelId="{3D569E45-4B32-4498-8162-0F8C4A620E08}" type="sibTrans" cxnId="{EC828C3D-E16C-4CB7-A931-76D691F29B0C}">
      <dgm:prSet/>
      <dgm:spPr/>
      <dgm:t>
        <a:bodyPr/>
        <a:lstStyle/>
        <a:p>
          <a:endParaRPr lang="hu-HU"/>
        </a:p>
      </dgm:t>
    </dgm:pt>
    <dgm:pt modelId="{6070B605-37D8-4BE6-A779-C9D2E0CC360B}">
      <dgm:prSet phldr="0" custT="1"/>
      <dgm:spPr/>
      <dgm:t>
        <a:bodyPr/>
        <a:lstStyle/>
        <a:p>
          <a:pPr marL="228600" lvl="1" indent="-228600" algn="l" defTabSz="977900" rtl="0">
            <a:lnSpc>
              <a:spcPct val="11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hu-HU" sz="2200" kern="1200" err="1">
              <a:solidFill>
                <a:srgbClr val="1B213E">
                  <a:hueOff val="0"/>
                  <a:satOff val="0"/>
                  <a:lumOff val="0"/>
                  <a:alphaOff val="0"/>
                </a:srgbClr>
              </a:solidFill>
              <a:latin typeface="Georgia"/>
              <a:ea typeface="+mn-ea"/>
              <a:cs typeface="+mn-cs"/>
            </a:rPr>
            <a:t>Egységenkénti</a:t>
          </a:r>
          <a:r>
            <a:rPr lang="hu-HU" sz="2200" kern="1200">
              <a:solidFill>
                <a:srgbClr val="1B213E">
                  <a:hueOff val="0"/>
                  <a:satOff val="0"/>
                  <a:lumOff val="0"/>
                  <a:alphaOff val="0"/>
                </a:srgbClr>
              </a:solidFill>
              <a:latin typeface="Georgia"/>
              <a:ea typeface="+mn-ea"/>
              <a:cs typeface="+mn-cs"/>
            </a:rPr>
            <a:t> visszajelzési lehetőség </a:t>
          </a:r>
        </a:p>
      </dgm:t>
    </dgm:pt>
    <dgm:pt modelId="{71EB9DF5-7F86-4A6C-906E-8B680830B2E3}" type="parTrans" cxnId="{0BDE5D3A-47EA-4F74-93DC-4F3E282EA886}">
      <dgm:prSet/>
      <dgm:spPr/>
      <dgm:t>
        <a:bodyPr/>
        <a:lstStyle/>
        <a:p>
          <a:endParaRPr lang="hu-HU"/>
        </a:p>
      </dgm:t>
    </dgm:pt>
    <dgm:pt modelId="{03CB4534-DE39-4AA3-8055-91346DA83B8F}" type="sibTrans" cxnId="{0BDE5D3A-47EA-4F74-93DC-4F3E282EA886}">
      <dgm:prSet/>
      <dgm:spPr/>
      <dgm:t>
        <a:bodyPr/>
        <a:lstStyle/>
        <a:p>
          <a:endParaRPr lang="hu-HU"/>
        </a:p>
      </dgm:t>
    </dgm:pt>
    <dgm:pt modelId="{F7609C48-A404-4D41-8352-CDC3C39AA8E1}">
      <dgm:prSet phldr="0" custT="1"/>
      <dgm:spPr/>
      <dgm:t>
        <a:bodyPr/>
        <a:lstStyle/>
        <a:p>
          <a:pPr marL="228600" lvl="1" indent="-228600" algn="l" defTabSz="977900" rtl="0">
            <a:lnSpc>
              <a:spcPct val="11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hu-HU" sz="2200" kern="1200">
              <a:solidFill>
                <a:srgbClr val="1B213E">
                  <a:hueOff val="0"/>
                  <a:satOff val="0"/>
                  <a:lumOff val="0"/>
                  <a:alphaOff val="0"/>
                </a:srgbClr>
              </a:solidFill>
              <a:latin typeface="Georgia"/>
              <a:ea typeface="+mn-ea"/>
              <a:cs typeface="+mn-cs"/>
            </a:rPr>
            <a:t>Új hatások - új igények beépítése </a:t>
          </a:r>
        </a:p>
      </dgm:t>
    </dgm:pt>
    <dgm:pt modelId="{5F88F9A3-C411-4987-A917-90EBB61F13DC}" type="parTrans" cxnId="{99D71CB9-6188-4DE8-994B-BEB387C2C893}">
      <dgm:prSet/>
      <dgm:spPr/>
      <dgm:t>
        <a:bodyPr/>
        <a:lstStyle/>
        <a:p>
          <a:endParaRPr lang="hu-HU"/>
        </a:p>
      </dgm:t>
    </dgm:pt>
    <dgm:pt modelId="{45F15D39-9107-4AC3-BC7A-1A7A1725D37C}" type="sibTrans" cxnId="{99D71CB9-6188-4DE8-994B-BEB387C2C893}">
      <dgm:prSet/>
      <dgm:spPr/>
      <dgm:t>
        <a:bodyPr/>
        <a:lstStyle/>
        <a:p>
          <a:endParaRPr lang="hu-HU"/>
        </a:p>
      </dgm:t>
    </dgm:pt>
    <dgm:pt modelId="{9ABDB6E7-5715-4107-82C4-CB5F2D0F33F9}">
      <dgm:prSet phldr="0" custT="1"/>
      <dgm:spPr/>
      <dgm:t>
        <a:bodyPr/>
        <a:lstStyle/>
        <a:p>
          <a:pPr rtl="0">
            <a:lnSpc>
              <a:spcPct val="110000"/>
            </a:lnSpc>
          </a:pPr>
          <a:r>
            <a:rPr lang="hu-HU" sz="2200">
              <a:latin typeface="Georgia"/>
            </a:rPr>
            <a:t>Differenciálás (hallgatói perszónák) </a:t>
          </a:r>
        </a:p>
      </dgm:t>
    </dgm:pt>
    <dgm:pt modelId="{664BDF95-4E1D-49E5-B398-24DFC396114F}" type="parTrans" cxnId="{7EDE472F-88BB-400E-952F-3F87E3C4D8B8}">
      <dgm:prSet/>
      <dgm:spPr/>
      <dgm:t>
        <a:bodyPr/>
        <a:lstStyle/>
        <a:p>
          <a:endParaRPr lang="hu-HU"/>
        </a:p>
      </dgm:t>
    </dgm:pt>
    <dgm:pt modelId="{E2A35003-4885-47F9-B4A6-2B8F856C92C9}" type="sibTrans" cxnId="{7EDE472F-88BB-400E-952F-3F87E3C4D8B8}">
      <dgm:prSet/>
      <dgm:spPr/>
      <dgm:t>
        <a:bodyPr/>
        <a:lstStyle/>
        <a:p>
          <a:endParaRPr lang="hu-HU"/>
        </a:p>
      </dgm:t>
    </dgm:pt>
    <dgm:pt modelId="{DEA1F876-62A9-4FEB-9666-88EAC6186939}">
      <dgm:prSet phldr="0" custT="1"/>
      <dgm:spPr/>
      <dgm:t>
        <a:bodyPr/>
        <a:lstStyle/>
        <a:p>
          <a:pPr rtl="0">
            <a:lnSpc>
              <a:spcPct val="110000"/>
            </a:lnSpc>
          </a:pPr>
          <a:r>
            <a:rPr lang="hu-HU" sz="2200">
              <a:latin typeface="Georgia"/>
            </a:rPr>
            <a:t>Saját hallgatókra szabott tananyag (pl. szövegértés)</a:t>
          </a:r>
        </a:p>
      </dgm:t>
    </dgm:pt>
    <dgm:pt modelId="{9DC88406-8276-432D-96DD-3780B126C862}" type="parTrans" cxnId="{A171D031-021C-411A-8FFF-EC37695BE5E3}">
      <dgm:prSet/>
      <dgm:spPr/>
      <dgm:t>
        <a:bodyPr/>
        <a:lstStyle/>
        <a:p>
          <a:endParaRPr lang="hu-HU"/>
        </a:p>
      </dgm:t>
    </dgm:pt>
    <dgm:pt modelId="{96FAD8F0-37FB-4274-A586-4C0C89F644CA}" type="sibTrans" cxnId="{A171D031-021C-411A-8FFF-EC37695BE5E3}">
      <dgm:prSet/>
      <dgm:spPr/>
      <dgm:t>
        <a:bodyPr/>
        <a:lstStyle/>
        <a:p>
          <a:endParaRPr lang="hu-HU"/>
        </a:p>
      </dgm:t>
    </dgm:pt>
    <dgm:pt modelId="{8A63D47C-206C-4CE0-8A7D-CC3E71ABC954}">
      <dgm:prSet phldr="0" custT="1"/>
      <dgm:spPr/>
      <dgm:t>
        <a:bodyPr/>
        <a:lstStyle/>
        <a:p>
          <a:pPr rtl="0">
            <a:lnSpc>
              <a:spcPct val="110000"/>
            </a:lnSpc>
          </a:pPr>
          <a:r>
            <a:rPr lang="hu-HU" sz="2200" kern="1200">
              <a:solidFill>
                <a:srgbClr val="1B213E">
                  <a:hueOff val="0"/>
                  <a:satOff val="0"/>
                  <a:lumOff val="0"/>
                  <a:alphaOff val="0"/>
                </a:srgbClr>
              </a:solidFill>
              <a:latin typeface="Georgia"/>
              <a:ea typeface="+mn-ea"/>
              <a:cs typeface="+mn-cs"/>
            </a:rPr>
            <a:t> Fejlesztői együttműködés - több szervezeti egység, sokoldalú </a:t>
          </a:r>
          <a:r>
            <a:rPr lang="hu-HU" sz="2200" kern="1200">
              <a:latin typeface="Georgia"/>
            </a:rPr>
            <a:t>szakértői </a:t>
          </a:r>
          <a:r>
            <a:rPr lang="hu-HU" sz="2200" kern="1200">
              <a:solidFill>
                <a:srgbClr val="1B213E">
                  <a:hueOff val="0"/>
                  <a:satOff val="0"/>
                  <a:lumOff val="0"/>
                  <a:alphaOff val="0"/>
                </a:srgbClr>
              </a:solidFill>
              <a:latin typeface="Georgia"/>
              <a:ea typeface="+mn-ea"/>
              <a:cs typeface="+mn-cs"/>
            </a:rPr>
            <a:t>tudás </a:t>
          </a:r>
        </a:p>
      </dgm:t>
    </dgm:pt>
    <dgm:pt modelId="{392C3E47-9C9A-412E-BEDD-CF37121A0226}" type="parTrans" cxnId="{61AC21CF-F15E-4EE6-AA41-17576EB673A3}">
      <dgm:prSet/>
      <dgm:spPr/>
      <dgm:t>
        <a:bodyPr/>
        <a:lstStyle/>
        <a:p>
          <a:endParaRPr lang="hu-HU"/>
        </a:p>
      </dgm:t>
    </dgm:pt>
    <dgm:pt modelId="{4F71EEDD-510E-472D-947F-2A5000FC8DEF}" type="sibTrans" cxnId="{61AC21CF-F15E-4EE6-AA41-17576EB673A3}">
      <dgm:prSet/>
      <dgm:spPr/>
      <dgm:t>
        <a:bodyPr/>
        <a:lstStyle/>
        <a:p>
          <a:endParaRPr lang="hu-HU"/>
        </a:p>
      </dgm:t>
    </dgm:pt>
    <dgm:pt modelId="{A6C0C01C-4999-4C06-9281-0B9CF281B79D}" type="pres">
      <dgm:prSet presAssocID="{833E4E3B-FE5C-4520-B283-6C7299515565}" presName="linear" presStyleCnt="0">
        <dgm:presLayoutVars>
          <dgm:animLvl val="lvl"/>
          <dgm:resizeHandles val="exact"/>
        </dgm:presLayoutVars>
      </dgm:prSet>
      <dgm:spPr/>
    </dgm:pt>
    <dgm:pt modelId="{26095171-7106-4E84-B181-8E9DDB1AABBA}" type="pres">
      <dgm:prSet presAssocID="{8D908F4D-2136-4EC2-98B3-1E4877594FBD}" presName="parentText" presStyleLbl="node1" presStyleIdx="0" presStyleCnt="3" custLinFactNeighborX="0" custLinFactNeighborY="1482">
        <dgm:presLayoutVars>
          <dgm:chMax val="0"/>
          <dgm:bulletEnabled val="1"/>
        </dgm:presLayoutVars>
      </dgm:prSet>
      <dgm:spPr/>
    </dgm:pt>
    <dgm:pt modelId="{5CD1CF79-8CC1-477B-9709-5A8663418474}" type="pres">
      <dgm:prSet presAssocID="{8D908F4D-2136-4EC2-98B3-1E4877594FBD}" presName="childText" presStyleLbl="revTx" presStyleIdx="0" presStyleCnt="3">
        <dgm:presLayoutVars>
          <dgm:bulletEnabled val="1"/>
        </dgm:presLayoutVars>
      </dgm:prSet>
      <dgm:spPr/>
    </dgm:pt>
    <dgm:pt modelId="{A50D289A-6CDF-47C6-A52F-38573B7DE0CC}" type="pres">
      <dgm:prSet presAssocID="{8D7316DB-301F-4AEB-8819-AA551E721F85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5C9022E2-F087-4D10-8446-5E068CC4AB39}" type="pres">
      <dgm:prSet presAssocID="{8D7316DB-301F-4AEB-8819-AA551E721F85}" presName="childText" presStyleLbl="revTx" presStyleIdx="1" presStyleCnt="3">
        <dgm:presLayoutVars>
          <dgm:bulletEnabled val="1"/>
        </dgm:presLayoutVars>
      </dgm:prSet>
      <dgm:spPr/>
    </dgm:pt>
    <dgm:pt modelId="{05E2CFA5-3910-4691-8D04-20683049E171}" type="pres">
      <dgm:prSet presAssocID="{68B315CB-3A87-4C83-8D12-902E39EAD37E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167D3A58-ED05-4D2B-B287-7992FD316BF9}" type="pres">
      <dgm:prSet presAssocID="{68B315CB-3A87-4C83-8D12-902E39EAD37E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28D5D507-4E3A-413D-8DCE-3C498A0600DB}" srcId="{833E4E3B-FE5C-4520-B283-6C7299515565}" destId="{8D908F4D-2136-4EC2-98B3-1E4877594FBD}" srcOrd="0" destOrd="0" parTransId="{2A2B3855-4B30-4A65-BAA1-5694107F9D93}" sibTransId="{9101F34E-4B33-4065-B5AA-9D45C427A60B}"/>
    <dgm:cxn modelId="{C7B1E60E-1FC9-4980-AD21-36F5FF920484}" type="presOf" srcId="{9ABDB6E7-5715-4107-82C4-CB5F2D0F33F9}" destId="{5CD1CF79-8CC1-477B-9709-5A8663418474}" srcOrd="0" destOrd="2" presId="urn:microsoft.com/office/officeart/2005/8/layout/vList2"/>
    <dgm:cxn modelId="{009F0622-1459-44B5-BF7A-09543BFEF346}" type="presOf" srcId="{DEA1F876-62A9-4FEB-9666-88EAC6186939}" destId="{5CD1CF79-8CC1-477B-9709-5A8663418474}" srcOrd="0" destOrd="1" presId="urn:microsoft.com/office/officeart/2005/8/layout/vList2"/>
    <dgm:cxn modelId="{7EDE472F-88BB-400E-952F-3F87E3C4D8B8}" srcId="{8D908F4D-2136-4EC2-98B3-1E4877594FBD}" destId="{9ABDB6E7-5715-4107-82C4-CB5F2D0F33F9}" srcOrd="2" destOrd="0" parTransId="{664BDF95-4E1D-49E5-B398-24DFC396114F}" sibTransId="{E2A35003-4885-47F9-B4A6-2B8F856C92C9}"/>
    <dgm:cxn modelId="{A171D031-021C-411A-8FFF-EC37695BE5E3}" srcId="{8D908F4D-2136-4EC2-98B3-1E4877594FBD}" destId="{DEA1F876-62A9-4FEB-9666-88EAC6186939}" srcOrd="1" destOrd="0" parTransId="{9DC88406-8276-432D-96DD-3780B126C862}" sibTransId="{96FAD8F0-37FB-4274-A586-4C0C89F644CA}"/>
    <dgm:cxn modelId="{4DD4CC33-6AC8-448E-BC79-F0E0ECFCC60B}" srcId="{8D7316DB-301F-4AEB-8819-AA551E721F85}" destId="{51624D14-9E0B-487D-91B7-BFCE5342DF21}" srcOrd="0" destOrd="0" parTransId="{F092822C-C8D4-43DF-8040-616A3FF69DB3}" sibTransId="{170A5938-EC8D-4F14-950A-60F3A128AEFE}"/>
    <dgm:cxn modelId="{0AFF5535-B523-420E-B1A3-B01B0C9E0000}" srcId="{8D908F4D-2136-4EC2-98B3-1E4877594FBD}" destId="{E75E2480-E419-42DD-B4BD-ADD40D35CD60}" srcOrd="0" destOrd="0" parTransId="{2D375E03-6135-4E15-8823-448552D730CB}" sibTransId="{A632A03B-7A3F-4942-81FA-2068CDFFF77F}"/>
    <dgm:cxn modelId="{0BDE5D3A-47EA-4F74-93DC-4F3E282EA886}" srcId="{68B315CB-3A87-4C83-8D12-902E39EAD37E}" destId="{6070B605-37D8-4BE6-A779-C9D2E0CC360B}" srcOrd="0" destOrd="0" parTransId="{71EB9DF5-7F86-4A6C-906E-8B680830B2E3}" sibTransId="{03CB4534-DE39-4AA3-8055-91346DA83B8F}"/>
    <dgm:cxn modelId="{12CDDE3C-6A04-494E-A686-6C6D60EEABFE}" type="presOf" srcId="{51624D14-9E0B-487D-91B7-BFCE5342DF21}" destId="{5C9022E2-F087-4D10-8446-5E068CC4AB39}" srcOrd="0" destOrd="0" presId="urn:microsoft.com/office/officeart/2005/8/layout/vList2"/>
    <dgm:cxn modelId="{EC828C3D-E16C-4CB7-A931-76D691F29B0C}" srcId="{833E4E3B-FE5C-4520-B283-6C7299515565}" destId="{68B315CB-3A87-4C83-8D12-902E39EAD37E}" srcOrd="2" destOrd="0" parTransId="{89D8D515-BF85-4F1E-AD45-9332F88E3FE1}" sibTransId="{3D569E45-4B32-4498-8162-0F8C4A620E08}"/>
    <dgm:cxn modelId="{FBBA0F5E-A4D7-4A75-9356-A71F47E77895}" type="presOf" srcId="{8D908F4D-2136-4EC2-98B3-1E4877594FBD}" destId="{26095171-7106-4E84-B181-8E9DDB1AABBA}" srcOrd="0" destOrd="0" presId="urn:microsoft.com/office/officeart/2005/8/layout/vList2"/>
    <dgm:cxn modelId="{A1168043-7F68-4594-8AE6-3EAB18D103BC}" type="presOf" srcId="{8D7316DB-301F-4AEB-8819-AA551E721F85}" destId="{A50D289A-6CDF-47C6-A52F-38573B7DE0CC}" srcOrd="0" destOrd="0" presId="urn:microsoft.com/office/officeart/2005/8/layout/vList2"/>
    <dgm:cxn modelId="{414A2764-2C30-46B5-8D4E-95A13FD26E29}" type="presOf" srcId="{68B315CB-3A87-4C83-8D12-902E39EAD37E}" destId="{05E2CFA5-3910-4691-8D04-20683049E171}" srcOrd="0" destOrd="0" presId="urn:microsoft.com/office/officeart/2005/8/layout/vList2"/>
    <dgm:cxn modelId="{740BA86C-54B2-4A44-AC3D-F614114975CA}" type="presOf" srcId="{E75E2480-E419-42DD-B4BD-ADD40D35CD60}" destId="{5CD1CF79-8CC1-477B-9709-5A8663418474}" srcOrd="0" destOrd="0" presId="urn:microsoft.com/office/officeart/2005/8/layout/vList2"/>
    <dgm:cxn modelId="{584FF84C-0BDF-4ECE-914D-C33618BCE967}" type="presOf" srcId="{833E4E3B-FE5C-4520-B283-6C7299515565}" destId="{A6C0C01C-4999-4C06-9281-0B9CF281B79D}" srcOrd="0" destOrd="0" presId="urn:microsoft.com/office/officeart/2005/8/layout/vList2"/>
    <dgm:cxn modelId="{E1C3DC72-F45F-465F-AA94-53A7AE74F46B}" type="presOf" srcId="{F7609C48-A404-4D41-8352-CDC3C39AA8E1}" destId="{167D3A58-ED05-4D2B-B287-7992FD316BF9}" srcOrd="0" destOrd="1" presId="urn:microsoft.com/office/officeart/2005/8/layout/vList2"/>
    <dgm:cxn modelId="{99D71CB9-6188-4DE8-994B-BEB387C2C893}" srcId="{68B315CB-3A87-4C83-8D12-902E39EAD37E}" destId="{F7609C48-A404-4D41-8352-CDC3C39AA8E1}" srcOrd="1" destOrd="0" parTransId="{5F88F9A3-C411-4987-A917-90EBB61F13DC}" sibTransId="{45F15D39-9107-4AC3-BC7A-1A7A1725D37C}"/>
    <dgm:cxn modelId="{8240F1C9-8537-438A-9777-08ACF0D55A44}" type="presOf" srcId="{8A63D47C-206C-4CE0-8A7D-CC3E71ABC954}" destId="{5C9022E2-F087-4D10-8446-5E068CC4AB39}" srcOrd="0" destOrd="1" presId="urn:microsoft.com/office/officeart/2005/8/layout/vList2"/>
    <dgm:cxn modelId="{61AC21CF-F15E-4EE6-AA41-17576EB673A3}" srcId="{8D7316DB-301F-4AEB-8819-AA551E721F85}" destId="{8A63D47C-206C-4CE0-8A7D-CC3E71ABC954}" srcOrd="1" destOrd="0" parTransId="{392C3E47-9C9A-412E-BEDD-CF37121A0226}" sibTransId="{4F71EEDD-510E-472D-947F-2A5000FC8DEF}"/>
    <dgm:cxn modelId="{715B1EDA-5961-476D-9F4F-0B10319E64C2}" type="presOf" srcId="{6070B605-37D8-4BE6-A779-C9D2E0CC360B}" destId="{167D3A58-ED05-4D2B-B287-7992FD316BF9}" srcOrd="0" destOrd="0" presId="urn:microsoft.com/office/officeart/2005/8/layout/vList2"/>
    <dgm:cxn modelId="{0B5F7DE7-AE7A-455C-8FDD-237767F620EE}" srcId="{833E4E3B-FE5C-4520-B283-6C7299515565}" destId="{8D7316DB-301F-4AEB-8819-AA551E721F85}" srcOrd="1" destOrd="0" parTransId="{2F4F747B-6024-4584-B62F-51D4EAE937BC}" sibTransId="{50540095-A2A0-42B7-B357-405173035E38}"/>
    <dgm:cxn modelId="{5BC3D8A2-5760-4473-8164-C3D317645E36}" type="presParOf" srcId="{A6C0C01C-4999-4C06-9281-0B9CF281B79D}" destId="{26095171-7106-4E84-B181-8E9DDB1AABBA}" srcOrd="0" destOrd="0" presId="urn:microsoft.com/office/officeart/2005/8/layout/vList2"/>
    <dgm:cxn modelId="{63673B3B-CF14-4EFB-8264-5E92D8C2ED8E}" type="presParOf" srcId="{A6C0C01C-4999-4C06-9281-0B9CF281B79D}" destId="{5CD1CF79-8CC1-477B-9709-5A8663418474}" srcOrd="1" destOrd="0" presId="urn:microsoft.com/office/officeart/2005/8/layout/vList2"/>
    <dgm:cxn modelId="{BFA43374-2800-4F38-B229-EC1E08CBD0F0}" type="presParOf" srcId="{A6C0C01C-4999-4C06-9281-0B9CF281B79D}" destId="{A50D289A-6CDF-47C6-A52F-38573B7DE0CC}" srcOrd="2" destOrd="0" presId="urn:microsoft.com/office/officeart/2005/8/layout/vList2"/>
    <dgm:cxn modelId="{AB18C898-C6AF-4C38-B28D-5AF03794DA7E}" type="presParOf" srcId="{A6C0C01C-4999-4C06-9281-0B9CF281B79D}" destId="{5C9022E2-F087-4D10-8446-5E068CC4AB39}" srcOrd="3" destOrd="0" presId="urn:microsoft.com/office/officeart/2005/8/layout/vList2"/>
    <dgm:cxn modelId="{47852641-6046-4C13-B937-29DC5F8FFA06}" type="presParOf" srcId="{A6C0C01C-4999-4C06-9281-0B9CF281B79D}" destId="{05E2CFA5-3910-4691-8D04-20683049E171}" srcOrd="4" destOrd="0" presId="urn:microsoft.com/office/officeart/2005/8/layout/vList2"/>
    <dgm:cxn modelId="{592C140C-D76D-45F2-AE1C-D2AED40DCB9A}" type="presParOf" srcId="{A6C0C01C-4999-4C06-9281-0B9CF281B79D}" destId="{167D3A58-ED05-4D2B-B287-7992FD316BF9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1D44031-4C12-44E2-86E0-85045C496B61}" type="doc">
      <dgm:prSet loTypeId="urn:microsoft.com/office/officeart/2005/8/layout/process1" loCatId="process" qsTypeId="urn:microsoft.com/office/officeart/2005/8/quickstyle/simple1" qsCatId="simple" csTypeId="urn:microsoft.com/office/officeart/2005/8/colors/accent0_3" csCatId="mainScheme" phldr="1"/>
      <dgm:spPr/>
    </dgm:pt>
    <dgm:pt modelId="{01A61766-06C2-4AF9-A485-E037139C5BD9}">
      <dgm:prSet phldrT="[Szöveg]" phldr="0" custT="1"/>
      <dgm:spPr/>
      <dgm:t>
        <a:bodyPr/>
        <a:lstStyle/>
        <a:p>
          <a:pPr rtl="0"/>
          <a:r>
            <a:rPr lang="hu-HU" sz="3200" b="1">
              <a:solidFill>
                <a:schemeClr val="bg1"/>
              </a:solidFill>
              <a:latin typeface="Georgia"/>
            </a:rPr>
            <a:t> INPUT</a:t>
          </a:r>
          <a:endParaRPr lang="hu-HU" sz="3200" b="1">
            <a:solidFill>
              <a:schemeClr val="bg1"/>
            </a:solidFill>
          </a:endParaRPr>
        </a:p>
      </dgm:t>
    </dgm:pt>
    <dgm:pt modelId="{1EC2FCCF-AEFD-40ED-85C8-57DEBAAD4A95}" type="parTrans" cxnId="{E093CE90-B28E-4424-BF60-A128DE4B98ED}">
      <dgm:prSet/>
      <dgm:spPr/>
      <dgm:t>
        <a:bodyPr/>
        <a:lstStyle/>
        <a:p>
          <a:endParaRPr lang="hu-HU" b="1">
            <a:solidFill>
              <a:schemeClr val="bg1"/>
            </a:solidFill>
          </a:endParaRPr>
        </a:p>
      </dgm:t>
    </dgm:pt>
    <dgm:pt modelId="{AF082E33-413D-4131-A93E-B7DF210E8343}" type="sibTrans" cxnId="{E093CE90-B28E-4424-BF60-A128DE4B98ED}">
      <dgm:prSet/>
      <dgm:spPr/>
      <dgm:t>
        <a:bodyPr/>
        <a:lstStyle/>
        <a:p>
          <a:endParaRPr lang="hu-HU" b="1">
            <a:solidFill>
              <a:schemeClr val="bg1"/>
            </a:solidFill>
          </a:endParaRPr>
        </a:p>
      </dgm:t>
    </dgm:pt>
    <dgm:pt modelId="{1E98684C-0471-4204-8E87-76812C5B2A3B}">
      <dgm:prSet phldrT="[Szöveg]" phldr="0" custT="1"/>
      <dgm:spPr/>
      <dgm:t>
        <a:bodyPr/>
        <a:lstStyle/>
        <a:p>
          <a:r>
            <a:rPr lang="hu-HU" sz="3200" b="1">
              <a:solidFill>
                <a:schemeClr val="bg1"/>
              </a:solidFill>
              <a:latin typeface="Georgia"/>
            </a:rPr>
            <a:t>KURZUS</a:t>
          </a:r>
          <a:endParaRPr lang="hu-HU" sz="3200" b="1">
            <a:solidFill>
              <a:schemeClr val="bg1"/>
            </a:solidFill>
          </a:endParaRPr>
        </a:p>
      </dgm:t>
    </dgm:pt>
    <dgm:pt modelId="{ED4016CC-4C44-40FE-A43C-326C2252CFA6}" type="parTrans" cxnId="{8FA8FF47-9EFF-4498-96BA-5B05FE837AFF}">
      <dgm:prSet/>
      <dgm:spPr/>
      <dgm:t>
        <a:bodyPr/>
        <a:lstStyle/>
        <a:p>
          <a:endParaRPr lang="hu-HU" b="1">
            <a:solidFill>
              <a:schemeClr val="bg1"/>
            </a:solidFill>
          </a:endParaRPr>
        </a:p>
      </dgm:t>
    </dgm:pt>
    <dgm:pt modelId="{10A411D8-C8FC-4169-94EA-61DA70B746C1}" type="sibTrans" cxnId="{8FA8FF47-9EFF-4498-96BA-5B05FE837AFF}">
      <dgm:prSet/>
      <dgm:spPr/>
      <dgm:t>
        <a:bodyPr/>
        <a:lstStyle/>
        <a:p>
          <a:endParaRPr lang="hu-HU" b="1">
            <a:solidFill>
              <a:schemeClr val="bg1"/>
            </a:solidFill>
          </a:endParaRPr>
        </a:p>
      </dgm:t>
    </dgm:pt>
    <dgm:pt modelId="{A0F951C5-7CBB-45C2-852D-FDB2487104CA}">
      <dgm:prSet phldrT="[Szöveg]" phldr="0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hu-HU" sz="3200" b="1">
              <a:solidFill>
                <a:schemeClr val="bg1"/>
              </a:solidFill>
              <a:latin typeface="Georgia"/>
            </a:rPr>
            <a:t>VISSZA-JELZÉSEK</a:t>
          </a:r>
          <a:r>
            <a:rPr lang="hu-HU" sz="1800" b="1">
              <a:solidFill>
                <a:schemeClr val="bg1"/>
              </a:solidFill>
              <a:latin typeface="Georgia"/>
            </a:rPr>
            <a:t> </a:t>
          </a:r>
          <a:endParaRPr lang="hu-HU" sz="1800" b="1">
            <a:solidFill>
              <a:schemeClr val="bg1"/>
            </a:solidFill>
          </a:endParaRPr>
        </a:p>
      </dgm:t>
    </dgm:pt>
    <dgm:pt modelId="{DD996119-03BE-4B7E-B413-03BE7047FC77}" type="parTrans" cxnId="{84106CE3-E874-4FEC-AD14-09C6D17ABC5D}">
      <dgm:prSet/>
      <dgm:spPr/>
      <dgm:t>
        <a:bodyPr/>
        <a:lstStyle/>
        <a:p>
          <a:endParaRPr lang="hu-HU" b="1">
            <a:solidFill>
              <a:schemeClr val="bg1"/>
            </a:solidFill>
          </a:endParaRPr>
        </a:p>
      </dgm:t>
    </dgm:pt>
    <dgm:pt modelId="{7927754D-ABC3-40F9-9BD0-F89272848EB3}" type="sibTrans" cxnId="{84106CE3-E874-4FEC-AD14-09C6D17ABC5D}">
      <dgm:prSet/>
      <dgm:spPr/>
      <dgm:t>
        <a:bodyPr/>
        <a:lstStyle/>
        <a:p>
          <a:endParaRPr lang="hu-HU" b="1">
            <a:solidFill>
              <a:schemeClr val="bg1"/>
            </a:solidFill>
          </a:endParaRPr>
        </a:p>
      </dgm:t>
    </dgm:pt>
    <dgm:pt modelId="{6DD322B7-C67A-48F0-A221-31566976D8E3}" type="pres">
      <dgm:prSet presAssocID="{21D44031-4C12-44E2-86E0-85045C496B61}" presName="Name0" presStyleCnt="0">
        <dgm:presLayoutVars>
          <dgm:dir/>
          <dgm:resizeHandles val="exact"/>
        </dgm:presLayoutVars>
      </dgm:prSet>
      <dgm:spPr/>
    </dgm:pt>
    <dgm:pt modelId="{BE8D7694-AEEF-4A98-A449-FC44B6E237F8}" type="pres">
      <dgm:prSet presAssocID="{01A61766-06C2-4AF9-A485-E037139C5BD9}" presName="node" presStyleLbl="node1" presStyleIdx="0" presStyleCnt="3">
        <dgm:presLayoutVars>
          <dgm:bulletEnabled val="1"/>
        </dgm:presLayoutVars>
      </dgm:prSet>
      <dgm:spPr/>
    </dgm:pt>
    <dgm:pt modelId="{8D1CD71E-F82A-40A7-BC2A-1CE6F716EBA0}" type="pres">
      <dgm:prSet presAssocID="{AF082E33-413D-4131-A93E-B7DF210E8343}" presName="sibTrans" presStyleLbl="sibTrans2D1" presStyleIdx="0" presStyleCnt="2"/>
      <dgm:spPr/>
    </dgm:pt>
    <dgm:pt modelId="{0D87F317-9784-485F-945D-A83E89E74567}" type="pres">
      <dgm:prSet presAssocID="{AF082E33-413D-4131-A93E-B7DF210E8343}" presName="connectorText" presStyleLbl="sibTrans2D1" presStyleIdx="0" presStyleCnt="2"/>
      <dgm:spPr/>
    </dgm:pt>
    <dgm:pt modelId="{4FCBCFFD-73AE-4060-9F5F-34CBCBC6C8B2}" type="pres">
      <dgm:prSet presAssocID="{1E98684C-0471-4204-8E87-76812C5B2A3B}" presName="node" presStyleLbl="node1" presStyleIdx="1" presStyleCnt="3">
        <dgm:presLayoutVars>
          <dgm:bulletEnabled val="1"/>
        </dgm:presLayoutVars>
      </dgm:prSet>
      <dgm:spPr/>
    </dgm:pt>
    <dgm:pt modelId="{A043AB20-DDE6-4D29-91B1-5C96CB415B59}" type="pres">
      <dgm:prSet presAssocID="{10A411D8-C8FC-4169-94EA-61DA70B746C1}" presName="sibTrans" presStyleLbl="sibTrans2D1" presStyleIdx="1" presStyleCnt="2"/>
      <dgm:spPr/>
    </dgm:pt>
    <dgm:pt modelId="{F219EECB-6792-4C17-B23E-EDC9BEEC2544}" type="pres">
      <dgm:prSet presAssocID="{10A411D8-C8FC-4169-94EA-61DA70B746C1}" presName="connectorText" presStyleLbl="sibTrans2D1" presStyleIdx="1" presStyleCnt="2"/>
      <dgm:spPr/>
    </dgm:pt>
    <dgm:pt modelId="{06FC9C16-221C-4AD1-90A2-A9EDAA0423FC}" type="pres">
      <dgm:prSet presAssocID="{A0F951C5-7CBB-45C2-852D-FDB2487104CA}" presName="node" presStyleLbl="node1" presStyleIdx="2" presStyleCnt="3">
        <dgm:presLayoutVars>
          <dgm:bulletEnabled val="1"/>
        </dgm:presLayoutVars>
      </dgm:prSet>
      <dgm:spPr/>
    </dgm:pt>
  </dgm:ptLst>
  <dgm:cxnLst>
    <dgm:cxn modelId="{ED544822-C058-48EE-8E41-7D4E1A7163F9}" type="presOf" srcId="{10A411D8-C8FC-4169-94EA-61DA70B746C1}" destId="{F219EECB-6792-4C17-B23E-EDC9BEEC2544}" srcOrd="1" destOrd="0" presId="urn:microsoft.com/office/officeart/2005/8/layout/process1"/>
    <dgm:cxn modelId="{70C2D52E-AAE8-48A2-8279-FCA38EA4DFBD}" type="presOf" srcId="{21D44031-4C12-44E2-86E0-85045C496B61}" destId="{6DD322B7-C67A-48F0-A221-31566976D8E3}" srcOrd="0" destOrd="0" presId="urn:microsoft.com/office/officeart/2005/8/layout/process1"/>
    <dgm:cxn modelId="{D90E3236-7CF0-43F1-B659-3521C5962C18}" type="presOf" srcId="{1E98684C-0471-4204-8E87-76812C5B2A3B}" destId="{4FCBCFFD-73AE-4060-9F5F-34CBCBC6C8B2}" srcOrd="0" destOrd="0" presId="urn:microsoft.com/office/officeart/2005/8/layout/process1"/>
    <dgm:cxn modelId="{8FA8FF47-9EFF-4498-96BA-5B05FE837AFF}" srcId="{21D44031-4C12-44E2-86E0-85045C496B61}" destId="{1E98684C-0471-4204-8E87-76812C5B2A3B}" srcOrd="1" destOrd="0" parTransId="{ED4016CC-4C44-40FE-A43C-326C2252CFA6}" sibTransId="{10A411D8-C8FC-4169-94EA-61DA70B746C1}"/>
    <dgm:cxn modelId="{E093CE90-B28E-4424-BF60-A128DE4B98ED}" srcId="{21D44031-4C12-44E2-86E0-85045C496B61}" destId="{01A61766-06C2-4AF9-A485-E037139C5BD9}" srcOrd="0" destOrd="0" parTransId="{1EC2FCCF-AEFD-40ED-85C8-57DEBAAD4A95}" sibTransId="{AF082E33-413D-4131-A93E-B7DF210E8343}"/>
    <dgm:cxn modelId="{EA8447BB-1BA8-42FB-B9DD-0E71D4E00883}" type="presOf" srcId="{A0F951C5-7CBB-45C2-852D-FDB2487104CA}" destId="{06FC9C16-221C-4AD1-90A2-A9EDAA0423FC}" srcOrd="0" destOrd="0" presId="urn:microsoft.com/office/officeart/2005/8/layout/process1"/>
    <dgm:cxn modelId="{41985FBC-93B4-44A4-BD98-2934BA97C7A9}" type="presOf" srcId="{10A411D8-C8FC-4169-94EA-61DA70B746C1}" destId="{A043AB20-DDE6-4D29-91B1-5C96CB415B59}" srcOrd="0" destOrd="0" presId="urn:microsoft.com/office/officeart/2005/8/layout/process1"/>
    <dgm:cxn modelId="{9EEE28C9-0309-4B95-93E9-9BE739449FA2}" type="presOf" srcId="{AF082E33-413D-4131-A93E-B7DF210E8343}" destId="{8D1CD71E-F82A-40A7-BC2A-1CE6F716EBA0}" srcOrd="0" destOrd="0" presId="urn:microsoft.com/office/officeart/2005/8/layout/process1"/>
    <dgm:cxn modelId="{F9B745D3-9FAE-483D-9AB7-080ABBF943E7}" type="presOf" srcId="{AF082E33-413D-4131-A93E-B7DF210E8343}" destId="{0D87F317-9784-485F-945D-A83E89E74567}" srcOrd="1" destOrd="0" presId="urn:microsoft.com/office/officeart/2005/8/layout/process1"/>
    <dgm:cxn modelId="{84106CE3-E874-4FEC-AD14-09C6D17ABC5D}" srcId="{21D44031-4C12-44E2-86E0-85045C496B61}" destId="{A0F951C5-7CBB-45C2-852D-FDB2487104CA}" srcOrd="2" destOrd="0" parTransId="{DD996119-03BE-4B7E-B413-03BE7047FC77}" sibTransId="{7927754D-ABC3-40F9-9BD0-F89272848EB3}"/>
    <dgm:cxn modelId="{968807EF-605C-4225-87A2-64E55486CFD5}" type="presOf" srcId="{01A61766-06C2-4AF9-A485-E037139C5BD9}" destId="{BE8D7694-AEEF-4A98-A449-FC44B6E237F8}" srcOrd="0" destOrd="0" presId="urn:microsoft.com/office/officeart/2005/8/layout/process1"/>
    <dgm:cxn modelId="{C176A833-B939-4A76-8511-8DD555204341}" type="presParOf" srcId="{6DD322B7-C67A-48F0-A221-31566976D8E3}" destId="{BE8D7694-AEEF-4A98-A449-FC44B6E237F8}" srcOrd="0" destOrd="0" presId="urn:microsoft.com/office/officeart/2005/8/layout/process1"/>
    <dgm:cxn modelId="{4776143E-EE2B-479C-9A0B-8D1B0ABDE043}" type="presParOf" srcId="{6DD322B7-C67A-48F0-A221-31566976D8E3}" destId="{8D1CD71E-F82A-40A7-BC2A-1CE6F716EBA0}" srcOrd="1" destOrd="0" presId="urn:microsoft.com/office/officeart/2005/8/layout/process1"/>
    <dgm:cxn modelId="{8540CA01-DA7C-46D1-86C0-1B7653740CDA}" type="presParOf" srcId="{8D1CD71E-F82A-40A7-BC2A-1CE6F716EBA0}" destId="{0D87F317-9784-485F-945D-A83E89E74567}" srcOrd="0" destOrd="0" presId="urn:microsoft.com/office/officeart/2005/8/layout/process1"/>
    <dgm:cxn modelId="{D1102D8D-E2E0-4AF1-AECB-CE64ED81635B}" type="presParOf" srcId="{6DD322B7-C67A-48F0-A221-31566976D8E3}" destId="{4FCBCFFD-73AE-4060-9F5F-34CBCBC6C8B2}" srcOrd="2" destOrd="0" presId="urn:microsoft.com/office/officeart/2005/8/layout/process1"/>
    <dgm:cxn modelId="{F00428D2-A2DC-42C0-A381-EEE1606C2094}" type="presParOf" srcId="{6DD322B7-C67A-48F0-A221-31566976D8E3}" destId="{A043AB20-DDE6-4D29-91B1-5C96CB415B59}" srcOrd="3" destOrd="0" presId="urn:microsoft.com/office/officeart/2005/8/layout/process1"/>
    <dgm:cxn modelId="{5873539D-FC48-498B-AE47-BE08280F14D1}" type="presParOf" srcId="{A043AB20-DDE6-4D29-91B1-5C96CB415B59}" destId="{F219EECB-6792-4C17-B23E-EDC9BEEC2544}" srcOrd="0" destOrd="0" presId="urn:microsoft.com/office/officeart/2005/8/layout/process1"/>
    <dgm:cxn modelId="{C42EDB8B-8BDB-43EF-BCEA-A1250DEAFE69}" type="presParOf" srcId="{6DD322B7-C67A-48F0-A221-31566976D8E3}" destId="{06FC9C16-221C-4AD1-90A2-A9EDAA0423FC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2C11D8B-0555-41E9-BBF6-36120FD7BF76}" type="doc">
      <dgm:prSet loTypeId="urn:microsoft.com/office/officeart/2005/8/layout/process1" loCatId="process" qsTypeId="urn:microsoft.com/office/officeart/2005/8/quickstyle/simple1" qsCatId="simple" csTypeId="urn:microsoft.com/office/officeart/2005/8/colors/accent1_1" csCatId="accent1" phldr="1"/>
      <dgm:spPr/>
    </dgm:pt>
    <dgm:pt modelId="{B0DB144D-2364-47D4-9297-D51D4C54B7F4}">
      <dgm:prSet phldrT="[Szöveg]"/>
      <dgm:spPr>
        <a:ln w="57150">
          <a:solidFill>
            <a:srgbClr val="D1AF84"/>
          </a:solidFill>
        </a:ln>
      </dgm:spPr>
      <dgm:t>
        <a:bodyPr/>
        <a:lstStyle/>
        <a:p>
          <a:r>
            <a:rPr lang="hu-HU" b="1"/>
            <a:t>Ökoszisztéma elemek</a:t>
          </a:r>
        </a:p>
      </dgm:t>
    </dgm:pt>
    <dgm:pt modelId="{10FE5E8F-47AE-404F-A6C2-5EB596228795}" type="parTrans" cxnId="{4BE7DFD9-B2FB-45EB-B084-43ADFD1E99DA}">
      <dgm:prSet/>
      <dgm:spPr/>
      <dgm:t>
        <a:bodyPr/>
        <a:lstStyle/>
        <a:p>
          <a:endParaRPr lang="hu-HU" b="1"/>
        </a:p>
      </dgm:t>
    </dgm:pt>
    <dgm:pt modelId="{80A99137-E94F-44B4-9339-091A5C535C03}" type="sibTrans" cxnId="{4BE7DFD9-B2FB-45EB-B084-43ADFD1E99DA}">
      <dgm:prSet/>
      <dgm:spPr/>
      <dgm:t>
        <a:bodyPr/>
        <a:lstStyle/>
        <a:p>
          <a:endParaRPr lang="hu-HU" b="1"/>
        </a:p>
      </dgm:t>
    </dgm:pt>
    <dgm:pt modelId="{0B276BD0-7243-4108-A20F-77CB91D71952}">
      <dgm:prSet phldrT="[Szöveg]"/>
      <dgm:spPr>
        <a:ln w="57150">
          <a:solidFill>
            <a:srgbClr val="D1AF84"/>
          </a:solidFill>
        </a:ln>
      </dgm:spPr>
      <dgm:t>
        <a:bodyPr/>
        <a:lstStyle/>
        <a:p>
          <a:r>
            <a:rPr lang="hu-HU" b="1"/>
            <a:t>Szakértők és fejlesztők </a:t>
          </a:r>
        </a:p>
      </dgm:t>
    </dgm:pt>
    <dgm:pt modelId="{D0811C77-8B62-4BCF-9498-0C739B900499}" type="parTrans" cxnId="{E8DC8307-977C-4B71-933E-B55A891A8B42}">
      <dgm:prSet/>
      <dgm:spPr/>
      <dgm:t>
        <a:bodyPr/>
        <a:lstStyle/>
        <a:p>
          <a:endParaRPr lang="hu-HU" b="1"/>
        </a:p>
      </dgm:t>
    </dgm:pt>
    <dgm:pt modelId="{C8EFF937-1E0D-4748-90EC-6ED80CE5546B}" type="sibTrans" cxnId="{E8DC8307-977C-4B71-933E-B55A891A8B42}">
      <dgm:prSet/>
      <dgm:spPr/>
      <dgm:t>
        <a:bodyPr/>
        <a:lstStyle/>
        <a:p>
          <a:endParaRPr lang="hu-HU" b="1"/>
        </a:p>
      </dgm:t>
    </dgm:pt>
    <dgm:pt modelId="{54036C6E-A6B0-46BC-9560-995DD3BA4AFF}">
      <dgm:prSet phldrT="[Szöveg]"/>
      <dgm:spPr>
        <a:ln w="57150">
          <a:solidFill>
            <a:srgbClr val="D1AF84"/>
          </a:solidFill>
        </a:ln>
      </dgm:spPr>
      <dgm:t>
        <a:bodyPr/>
        <a:lstStyle/>
        <a:p>
          <a:r>
            <a:rPr lang="hu-HU" b="1"/>
            <a:t>Hallgatók</a:t>
          </a:r>
        </a:p>
      </dgm:t>
    </dgm:pt>
    <dgm:pt modelId="{117CF571-6214-4DB5-B954-FE0E3E638E75}" type="parTrans" cxnId="{E40E4380-8452-4443-8887-A1DF52E735E3}">
      <dgm:prSet/>
      <dgm:spPr/>
      <dgm:t>
        <a:bodyPr/>
        <a:lstStyle/>
        <a:p>
          <a:endParaRPr lang="hu-HU" b="1"/>
        </a:p>
      </dgm:t>
    </dgm:pt>
    <dgm:pt modelId="{29136AB9-B3D4-4E0C-90B4-D5CB00BF32EC}" type="sibTrans" cxnId="{E40E4380-8452-4443-8887-A1DF52E735E3}">
      <dgm:prSet/>
      <dgm:spPr/>
      <dgm:t>
        <a:bodyPr/>
        <a:lstStyle/>
        <a:p>
          <a:endParaRPr lang="hu-HU" b="1"/>
        </a:p>
      </dgm:t>
    </dgm:pt>
    <dgm:pt modelId="{771C5018-98DC-466F-B17C-13EDD2B57F39}" type="pres">
      <dgm:prSet presAssocID="{72C11D8B-0555-41E9-BBF6-36120FD7BF76}" presName="Name0" presStyleCnt="0">
        <dgm:presLayoutVars>
          <dgm:dir/>
          <dgm:resizeHandles val="exact"/>
        </dgm:presLayoutVars>
      </dgm:prSet>
      <dgm:spPr/>
    </dgm:pt>
    <dgm:pt modelId="{01AD9FD2-EE98-4328-BB6F-D47F4F16E811}" type="pres">
      <dgm:prSet presAssocID="{B0DB144D-2364-47D4-9297-D51D4C54B7F4}" presName="node" presStyleLbl="node1" presStyleIdx="0" presStyleCnt="3">
        <dgm:presLayoutVars>
          <dgm:bulletEnabled val="1"/>
        </dgm:presLayoutVars>
      </dgm:prSet>
      <dgm:spPr/>
    </dgm:pt>
    <dgm:pt modelId="{87747C2C-9A40-4208-B1AF-DF01965B64A8}" type="pres">
      <dgm:prSet presAssocID="{80A99137-E94F-44B4-9339-091A5C535C03}" presName="sibTrans" presStyleLbl="sibTrans2D1" presStyleIdx="0" presStyleCnt="2"/>
      <dgm:spPr/>
    </dgm:pt>
    <dgm:pt modelId="{9A1005A5-D0F1-4C07-8FF5-237623CF7606}" type="pres">
      <dgm:prSet presAssocID="{80A99137-E94F-44B4-9339-091A5C535C03}" presName="connectorText" presStyleLbl="sibTrans2D1" presStyleIdx="0" presStyleCnt="2"/>
      <dgm:spPr/>
    </dgm:pt>
    <dgm:pt modelId="{C3D77BAD-5D84-465D-86DA-AC21EDC5070B}" type="pres">
      <dgm:prSet presAssocID="{0B276BD0-7243-4108-A20F-77CB91D71952}" presName="node" presStyleLbl="node1" presStyleIdx="1" presStyleCnt="3">
        <dgm:presLayoutVars>
          <dgm:bulletEnabled val="1"/>
        </dgm:presLayoutVars>
      </dgm:prSet>
      <dgm:spPr/>
    </dgm:pt>
    <dgm:pt modelId="{D0F0E472-55B7-4D50-9EE6-6EF3F14E72F0}" type="pres">
      <dgm:prSet presAssocID="{C8EFF937-1E0D-4748-90EC-6ED80CE5546B}" presName="sibTrans" presStyleLbl="sibTrans2D1" presStyleIdx="1" presStyleCnt="2"/>
      <dgm:spPr/>
    </dgm:pt>
    <dgm:pt modelId="{9C3B72FB-2853-4453-8562-51FB20FFD116}" type="pres">
      <dgm:prSet presAssocID="{C8EFF937-1E0D-4748-90EC-6ED80CE5546B}" presName="connectorText" presStyleLbl="sibTrans2D1" presStyleIdx="1" presStyleCnt="2"/>
      <dgm:spPr/>
    </dgm:pt>
    <dgm:pt modelId="{335C5128-CC40-44E0-9659-2092E602C7D8}" type="pres">
      <dgm:prSet presAssocID="{54036C6E-A6B0-46BC-9560-995DD3BA4AFF}" presName="node" presStyleLbl="node1" presStyleIdx="2" presStyleCnt="3">
        <dgm:presLayoutVars>
          <dgm:bulletEnabled val="1"/>
        </dgm:presLayoutVars>
      </dgm:prSet>
      <dgm:spPr/>
    </dgm:pt>
  </dgm:ptLst>
  <dgm:cxnLst>
    <dgm:cxn modelId="{E8DC8307-977C-4B71-933E-B55A891A8B42}" srcId="{72C11D8B-0555-41E9-BBF6-36120FD7BF76}" destId="{0B276BD0-7243-4108-A20F-77CB91D71952}" srcOrd="1" destOrd="0" parTransId="{D0811C77-8B62-4BCF-9498-0C739B900499}" sibTransId="{C8EFF937-1E0D-4748-90EC-6ED80CE5546B}"/>
    <dgm:cxn modelId="{856F3B0F-4424-43A9-B712-44162251C70C}" type="presOf" srcId="{80A99137-E94F-44B4-9339-091A5C535C03}" destId="{9A1005A5-D0F1-4C07-8FF5-237623CF7606}" srcOrd="1" destOrd="0" presId="urn:microsoft.com/office/officeart/2005/8/layout/process1"/>
    <dgm:cxn modelId="{0F33392B-FD5E-4409-A935-B964D9C27969}" type="presOf" srcId="{72C11D8B-0555-41E9-BBF6-36120FD7BF76}" destId="{771C5018-98DC-466F-B17C-13EDD2B57F39}" srcOrd="0" destOrd="0" presId="urn:microsoft.com/office/officeart/2005/8/layout/process1"/>
    <dgm:cxn modelId="{EB1A605A-A16F-4B75-BE09-3E36CB71DEC0}" type="presOf" srcId="{0B276BD0-7243-4108-A20F-77CB91D71952}" destId="{C3D77BAD-5D84-465D-86DA-AC21EDC5070B}" srcOrd="0" destOrd="0" presId="urn:microsoft.com/office/officeart/2005/8/layout/process1"/>
    <dgm:cxn modelId="{E40E4380-8452-4443-8887-A1DF52E735E3}" srcId="{72C11D8B-0555-41E9-BBF6-36120FD7BF76}" destId="{54036C6E-A6B0-46BC-9560-995DD3BA4AFF}" srcOrd="2" destOrd="0" parTransId="{117CF571-6214-4DB5-B954-FE0E3E638E75}" sibTransId="{29136AB9-B3D4-4E0C-90B4-D5CB00BF32EC}"/>
    <dgm:cxn modelId="{49042D9A-E4BA-4461-A588-67DEC770D081}" type="presOf" srcId="{80A99137-E94F-44B4-9339-091A5C535C03}" destId="{87747C2C-9A40-4208-B1AF-DF01965B64A8}" srcOrd="0" destOrd="0" presId="urn:microsoft.com/office/officeart/2005/8/layout/process1"/>
    <dgm:cxn modelId="{D8B54BBD-8219-4952-BE1C-AC231A159D03}" type="presOf" srcId="{C8EFF937-1E0D-4748-90EC-6ED80CE5546B}" destId="{D0F0E472-55B7-4D50-9EE6-6EF3F14E72F0}" srcOrd="0" destOrd="0" presId="urn:microsoft.com/office/officeart/2005/8/layout/process1"/>
    <dgm:cxn modelId="{BFFB56C2-2AD8-48B7-B60F-F25F4DF1D295}" type="presOf" srcId="{C8EFF937-1E0D-4748-90EC-6ED80CE5546B}" destId="{9C3B72FB-2853-4453-8562-51FB20FFD116}" srcOrd="1" destOrd="0" presId="urn:microsoft.com/office/officeart/2005/8/layout/process1"/>
    <dgm:cxn modelId="{F217ABD5-7C61-44A3-B601-CB9F33423607}" type="presOf" srcId="{B0DB144D-2364-47D4-9297-D51D4C54B7F4}" destId="{01AD9FD2-EE98-4328-BB6F-D47F4F16E811}" srcOrd="0" destOrd="0" presId="urn:microsoft.com/office/officeart/2005/8/layout/process1"/>
    <dgm:cxn modelId="{4BE7DFD9-B2FB-45EB-B084-43ADFD1E99DA}" srcId="{72C11D8B-0555-41E9-BBF6-36120FD7BF76}" destId="{B0DB144D-2364-47D4-9297-D51D4C54B7F4}" srcOrd="0" destOrd="0" parTransId="{10FE5E8F-47AE-404F-A6C2-5EB596228795}" sibTransId="{80A99137-E94F-44B4-9339-091A5C535C03}"/>
    <dgm:cxn modelId="{B6FBD5E8-9CD7-4308-9C5D-31C8ABE972FE}" type="presOf" srcId="{54036C6E-A6B0-46BC-9560-995DD3BA4AFF}" destId="{335C5128-CC40-44E0-9659-2092E602C7D8}" srcOrd="0" destOrd="0" presId="urn:microsoft.com/office/officeart/2005/8/layout/process1"/>
    <dgm:cxn modelId="{A4FF1207-89A0-4072-86DB-23B487660653}" type="presParOf" srcId="{771C5018-98DC-466F-B17C-13EDD2B57F39}" destId="{01AD9FD2-EE98-4328-BB6F-D47F4F16E811}" srcOrd="0" destOrd="0" presId="urn:microsoft.com/office/officeart/2005/8/layout/process1"/>
    <dgm:cxn modelId="{7A4CDDA9-9875-481E-BDF7-44AF8497DCB6}" type="presParOf" srcId="{771C5018-98DC-466F-B17C-13EDD2B57F39}" destId="{87747C2C-9A40-4208-B1AF-DF01965B64A8}" srcOrd="1" destOrd="0" presId="urn:microsoft.com/office/officeart/2005/8/layout/process1"/>
    <dgm:cxn modelId="{C93E8C1B-5992-4F4A-9185-922203E5EFEB}" type="presParOf" srcId="{87747C2C-9A40-4208-B1AF-DF01965B64A8}" destId="{9A1005A5-D0F1-4C07-8FF5-237623CF7606}" srcOrd="0" destOrd="0" presId="urn:microsoft.com/office/officeart/2005/8/layout/process1"/>
    <dgm:cxn modelId="{B7915D3D-B61F-42CA-B426-FA017CEF2EA7}" type="presParOf" srcId="{771C5018-98DC-466F-B17C-13EDD2B57F39}" destId="{C3D77BAD-5D84-465D-86DA-AC21EDC5070B}" srcOrd="2" destOrd="0" presId="urn:microsoft.com/office/officeart/2005/8/layout/process1"/>
    <dgm:cxn modelId="{77892D78-50A8-45DD-B010-C9F2FA17DD44}" type="presParOf" srcId="{771C5018-98DC-466F-B17C-13EDD2B57F39}" destId="{D0F0E472-55B7-4D50-9EE6-6EF3F14E72F0}" srcOrd="3" destOrd="0" presId="urn:microsoft.com/office/officeart/2005/8/layout/process1"/>
    <dgm:cxn modelId="{246C78F6-3C32-4FBF-B259-F687A4CF99C0}" type="presParOf" srcId="{D0F0E472-55B7-4D50-9EE6-6EF3F14E72F0}" destId="{9C3B72FB-2853-4453-8562-51FB20FFD116}" srcOrd="0" destOrd="0" presId="urn:microsoft.com/office/officeart/2005/8/layout/process1"/>
    <dgm:cxn modelId="{B700B45B-9DCE-4CCC-8005-68AB6781ED78}" type="presParOf" srcId="{771C5018-98DC-466F-B17C-13EDD2B57F39}" destId="{335C5128-CC40-44E0-9659-2092E602C7D8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AC84281-9E3C-4C86-91F0-389A0657E765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BB2819A5-E957-4363-BB01-7AE0AF4959AC}">
      <dgm:prSet phldrT="[Szöveg]" phldr="0" custT="1"/>
      <dgm:spPr/>
      <dgm:t>
        <a:bodyPr/>
        <a:lstStyle/>
        <a:p>
          <a:pPr rtl="0">
            <a:lnSpc>
              <a:spcPct val="90000"/>
            </a:lnSpc>
          </a:pPr>
          <a:r>
            <a:rPr lang="hu-HU" sz="2400" b="1">
              <a:solidFill>
                <a:schemeClr val="bg1"/>
              </a:solidFill>
              <a:latin typeface="Georgia"/>
            </a:rPr>
            <a:t>Személyes tréning</a:t>
          </a:r>
          <a:endParaRPr lang="hu-HU" sz="2100">
            <a:solidFill>
              <a:schemeClr val="bg1"/>
            </a:solidFill>
          </a:endParaRPr>
        </a:p>
      </dgm:t>
    </dgm:pt>
    <dgm:pt modelId="{857E84AD-03A6-45CB-883C-28F641A3D560}" type="parTrans" cxnId="{E38F1384-A097-4CAC-B51E-939FA42D40C2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37CFD696-A55F-4A88-992C-CF388FE84240}" type="sibTrans" cxnId="{E38F1384-A097-4CAC-B51E-939FA42D40C2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A7F22737-AE5A-43F3-8BA0-BECB3504E79A}">
      <dgm:prSet phldrT="[Szöveg]" phldr="0" custT="1"/>
      <dgm:spPr/>
      <dgm:t>
        <a:bodyPr/>
        <a:lstStyle/>
        <a:p>
          <a:pPr rtl="0">
            <a:lnSpc>
              <a:spcPct val="150000"/>
            </a:lnSpc>
          </a:pPr>
          <a:r>
            <a:rPr lang="hu-HU" sz="1400">
              <a:solidFill>
                <a:schemeClr val="tx1"/>
              </a:solidFill>
              <a:latin typeface="+mj-lt"/>
            </a:rPr>
            <a:t>Tanórai feladatokra, tanulói tevékenységekre való felkészítés</a:t>
          </a:r>
        </a:p>
      </dgm:t>
    </dgm:pt>
    <dgm:pt modelId="{65BCC8B4-191D-48F5-8502-BFA9E0146F23}" type="parTrans" cxnId="{7ABF949B-3953-4029-8F39-9F8F733CDF48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A4068136-E4E5-49F8-ACF2-7B0771355ECF}" type="sibTrans" cxnId="{7ABF949B-3953-4029-8F39-9F8F733CDF48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36911624-EF95-48B1-97A1-9AE7301552A0}">
      <dgm:prSet phldrT="[Szöveg]" phldr="0" custT="1"/>
      <dgm:spPr/>
      <dgm:t>
        <a:bodyPr/>
        <a:lstStyle/>
        <a:p>
          <a:pPr rtl="0">
            <a:lnSpc>
              <a:spcPct val="150000"/>
            </a:lnSpc>
          </a:pPr>
          <a:r>
            <a:rPr lang="hu-HU" sz="1400">
              <a:solidFill>
                <a:schemeClr val="tx1"/>
              </a:solidFill>
              <a:latin typeface="+mj-lt"/>
            </a:rPr>
            <a:t>Gazdasági játék</a:t>
          </a:r>
        </a:p>
      </dgm:t>
    </dgm:pt>
    <dgm:pt modelId="{104169DA-FF60-416F-B98D-5ACF4344C92C}" type="parTrans" cxnId="{B5DCAE3B-D246-4B94-820A-AE7757E4B5ED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48DBF8AD-C3A2-4915-B270-A54D47D4200A}" type="sibTrans" cxnId="{B5DCAE3B-D246-4B94-820A-AE7757E4B5ED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75389702-431A-4C01-ADA3-B9D1C24CE744}">
      <dgm:prSet phldrT="[Szöveg]" phldr="0" custT="1"/>
      <dgm:spPr/>
      <dgm:t>
        <a:bodyPr/>
        <a:lstStyle/>
        <a:p>
          <a:pPr marL="0"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2400" b="1" kern="1200">
              <a:solidFill>
                <a:schemeClr val="bg1"/>
              </a:solidFill>
              <a:latin typeface="Georgia"/>
            </a:rPr>
            <a:t>Online tananyag</a:t>
          </a:r>
          <a:endParaRPr lang="hu-HU" sz="1700" kern="1200">
            <a:solidFill>
              <a:schemeClr val="bg1"/>
            </a:solidFill>
          </a:endParaRPr>
        </a:p>
      </dgm:t>
    </dgm:pt>
    <dgm:pt modelId="{834D2980-AD6D-4B9D-B63A-4CC4FC45435C}" type="parTrans" cxnId="{8914DF3A-0510-4A97-983F-6075CD7B4E90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3E9EE8EF-7590-4593-A6D1-99674D2DB87F}" type="sibTrans" cxnId="{8914DF3A-0510-4A97-983F-6075CD7B4E90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40F60344-E71D-49DD-B1BB-0B1FFAD92DA7}">
      <dgm:prSet phldrT="[Szöveg]" phldr="0" custT="1"/>
      <dgm:spPr/>
      <dgm:t>
        <a:bodyPr/>
        <a:lstStyle/>
        <a:p>
          <a:pPr marL="114300" lvl="1" indent="-114300" algn="l" defTabSz="57785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400" kern="1200">
              <a:solidFill>
                <a:schemeClr val="tx1"/>
              </a:solidFill>
              <a:latin typeface="+mj-lt"/>
              <a:ea typeface="+mn-ea"/>
              <a:cs typeface="+mn-cs"/>
            </a:rPr>
            <a:t>Én mint egyetemista</a:t>
          </a:r>
        </a:p>
      </dgm:t>
    </dgm:pt>
    <dgm:pt modelId="{DCD6DB34-E46A-4E80-B74C-E635167DC5DE}" type="parTrans" cxnId="{A602637F-B4A0-4C9D-8F43-08BC4E8C345A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A7FA8FA0-E6BF-4864-AE12-DA3A9104CDA8}" type="sibTrans" cxnId="{A602637F-B4A0-4C9D-8F43-08BC4E8C345A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1F7EDD70-8B87-4FDB-9E62-B781AA81A5E3}">
      <dgm:prSet phldrT="[Szöveg]" phldr="0" custT="1"/>
      <dgm:spPr/>
      <dgm:t>
        <a:bodyPr/>
        <a:lstStyle/>
        <a:p>
          <a:pPr marL="114300" lvl="1" indent="-114300" algn="l" defTabSz="57785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400" kern="1200">
              <a:solidFill>
                <a:schemeClr val="tx1"/>
              </a:solidFill>
              <a:latin typeface="+mj-lt"/>
              <a:ea typeface="+mn-ea"/>
              <a:cs typeface="+mn-cs"/>
            </a:rPr>
            <a:t>Otthonosan mozgok az egyetemen</a:t>
          </a:r>
        </a:p>
      </dgm:t>
    </dgm:pt>
    <dgm:pt modelId="{511B52A5-374A-4B58-85CC-F06D86609FE4}" type="parTrans" cxnId="{E598EB3C-F7BE-4197-B748-91BB1ECFC602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7FEDE555-5C5B-4CFB-BB5C-CFF96AF5732B}" type="sibTrans" cxnId="{E598EB3C-F7BE-4197-B748-91BB1ECFC602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4D1AD0C5-010A-40FB-A403-0FDA2132BC88}">
      <dgm:prSet phldr="0" custT="1"/>
      <dgm:spPr/>
      <dgm:t>
        <a:bodyPr/>
        <a:lstStyle/>
        <a:p>
          <a:pPr rtl="0">
            <a:lnSpc>
              <a:spcPct val="150000"/>
            </a:lnSpc>
          </a:pPr>
          <a:r>
            <a:rPr lang="hu-HU" sz="1400">
              <a:solidFill>
                <a:schemeClr val="tx1"/>
              </a:solidFill>
              <a:latin typeface="+mj-lt"/>
            </a:rPr>
            <a:t>Ismerkedés</a:t>
          </a:r>
        </a:p>
      </dgm:t>
    </dgm:pt>
    <dgm:pt modelId="{6497415E-3250-48B2-A9E6-9CE58A196793}" type="parTrans" cxnId="{7B7C4622-1E16-4444-82EC-240229F660C9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ECB2023A-AC40-4203-A3E2-BD86C9F90729}" type="sibTrans" cxnId="{7B7C4622-1E16-4444-82EC-240229F660C9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6E96326C-A274-4AB3-AC53-2AB6BA8EC5F2}">
      <dgm:prSet phldr="0" custT="1"/>
      <dgm:spPr/>
      <dgm:t>
        <a:bodyPr/>
        <a:lstStyle/>
        <a:p>
          <a:pPr rtl="0">
            <a:lnSpc>
              <a:spcPct val="150000"/>
            </a:lnSpc>
          </a:pPr>
          <a:r>
            <a:rPr lang="hu-HU" sz="1400">
              <a:solidFill>
                <a:schemeClr val="tx1"/>
              </a:solidFill>
              <a:latin typeface="+mj-lt"/>
            </a:rPr>
            <a:t>Csapatépítés</a:t>
          </a:r>
        </a:p>
      </dgm:t>
    </dgm:pt>
    <dgm:pt modelId="{6AC7B5F6-21A6-4E6C-B068-53352B53D2BC}" type="parTrans" cxnId="{521B9F0E-D1A8-4BCD-A33D-94C647599CB7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8493A101-6238-4C51-9850-DA7BFBA0174A}" type="sibTrans" cxnId="{521B9F0E-D1A8-4BCD-A33D-94C647599CB7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0F93A86F-0F28-4EAC-BCF4-CA9B520ECB5A}">
      <dgm:prSet phldr="0" custT="1"/>
      <dgm:spPr/>
      <dgm:t>
        <a:bodyPr/>
        <a:lstStyle/>
        <a:p>
          <a:pPr marL="114300" lvl="1" indent="-114300" algn="l" defTabSz="57785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400" kern="1200">
              <a:solidFill>
                <a:schemeClr val="tx1"/>
              </a:solidFill>
              <a:latin typeface="+mj-lt"/>
              <a:ea typeface="+mn-ea"/>
              <a:cs typeface="+mn-cs"/>
            </a:rPr>
            <a:t>Hallgatói visszajelzés</a:t>
          </a:r>
        </a:p>
      </dgm:t>
    </dgm:pt>
    <dgm:pt modelId="{C8F5EE7A-AEAF-4115-A9F8-C9943EEDB26B}" type="parTrans" cxnId="{9AE58BB6-8D13-4557-9CD1-3E8B0613C5B8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16C6E0BF-ED1D-4BD0-8A5F-3061684C4CD8}" type="sibTrans" cxnId="{9AE58BB6-8D13-4557-9CD1-3E8B0613C5B8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DC3F2A72-FAAD-4601-9F98-39EC85CBF27C}">
      <dgm:prSet phldr="0" custT="1"/>
      <dgm:spPr/>
      <dgm:t>
        <a:bodyPr/>
        <a:lstStyle/>
        <a:p>
          <a:pPr marL="114300" lvl="1" indent="-114300" algn="l" defTabSz="57785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400" kern="1200">
              <a:solidFill>
                <a:schemeClr val="tx1"/>
              </a:solidFill>
              <a:latin typeface="+mj-lt"/>
              <a:ea typeface="+mn-ea"/>
              <a:cs typeface="+mn-cs"/>
            </a:rPr>
            <a:t>MI  az oktatásban</a:t>
          </a:r>
        </a:p>
      </dgm:t>
    </dgm:pt>
    <dgm:pt modelId="{3370B25C-BA14-4DED-BE08-E44E32ADEE26}" type="parTrans" cxnId="{2A66594C-6685-4CB0-9A91-536431C81FD0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5144578B-0235-498E-B36D-7DD242A5937D}" type="sibTrans" cxnId="{2A66594C-6685-4CB0-9A91-536431C81FD0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349DAA2E-B3CC-4462-8169-20859BF0116C}">
      <dgm:prSet phldr="0" custT="1"/>
      <dgm:spPr/>
      <dgm:t>
        <a:bodyPr/>
        <a:lstStyle/>
        <a:p>
          <a:pPr marL="114300" lvl="1" indent="-114300" algn="l" defTabSz="57785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400" kern="1200">
              <a:solidFill>
                <a:schemeClr val="tx1"/>
              </a:solidFill>
              <a:latin typeface="+mj-lt"/>
              <a:ea typeface="+mn-ea"/>
              <a:cs typeface="+mn-cs"/>
            </a:rPr>
            <a:t>Jól használom a könyvtárat</a:t>
          </a:r>
        </a:p>
      </dgm:t>
    </dgm:pt>
    <dgm:pt modelId="{D0109E0B-F28B-4EBC-8054-EFF00E163A0C}" type="parTrans" cxnId="{0774F5F6-E95E-42C1-9517-53EFFBBD1123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DA9223C8-21E7-451A-A0F4-A546327AC41C}" type="sibTrans" cxnId="{0774F5F6-E95E-42C1-9517-53EFFBBD1123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5B831C7E-2FF9-40EE-9ACD-EBEDBEDD565B}">
      <dgm:prSet phldr="0" custT="1"/>
      <dgm:spPr/>
      <dgm:t>
        <a:bodyPr/>
        <a:lstStyle/>
        <a:p>
          <a:pPr marL="114300" lvl="1" indent="-114300" algn="l" defTabSz="57785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400" kern="1200">
              <a:solidFill>
                <a:schemeClr val="tx1"/>
              </a:solidFill>
              <a:latin typeface="+mj-lt"/>
              <a:ea typeface="+mn-ea"/>
              <a:cs typeface="+mn-cs"/>
            </a:rPr>
            <a:t>Motiválttá válok</a:t>
          </a:r>
        </a:p>
      </dgm:t>
    </dgm:pt>
    <dgm:pt modelId="{CCE61949-E4D8-4EC9-81BA-1741C0CB8D3A}" type="parTrans" cxnId="{F5A808A6-DFB1-41F7-B59D-198193035FFE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D52E70D2-D935-4488-893D-40DC72A65B2E}" type="sibTrans" cxnId="{F5A808A6-DFB1-41F7-B59D-198193035FFE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F322E736-47DB-4CAC-B9B7-84B9CBDDEB02}">
      <dgm:prSet phldr="0" custT="1"/>
      <dgm:spPr/>
      <dgm:t>
        <a:bodyPr/>
        <a:lstStyle/>
        <a:p>
          <a:pPr marL="114300" lvl="1" indent="-114300" algn="l" defTabSz="57785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400" kern="1200">
              <a:solidFill>
                <a:schemeClr val="tx1"/>
              </a:solidFill>
              <a:latin typeface="+mj-lt"/>
              <a:ea typeface="+mn-ea"/>
              <a:cs typeface="+mn-cs"/>
            </a:rPr>
            <a:t>Megoldom a problémáimat</a:t>
          </a:r>
        </a:p>
      </dgm:t>
    </dgm:pt>
    <dgm:pt modelId="{6074FF5B-658C-40B7-9797-6430BA5A9726}" type="parTrans" cxnId="{314EBCB9-AEDE-40FA-9C5D-9F835E99831E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3317B8D4-330A-419C-BF4A-3878F85E27A2}" type="sibTrans" cxnId="{314EBCB9-AEDE-40FA-9C5D-9F835E99831E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C84770C0-17EF-4F4A-9CCC-C94AF9547FAB}">
      <dgm:prSet phldr="0" custT="1"/>
      <dgm:spPr/>
      <dgm:t>
        <a:bodyPr/>
        <a:lstStyle/>
        <a:p>
          <a:pPr marL="114300" lvl="1" indent="-114300" algn="l" defTabSz="57785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400" kern="1200" dirty="0">
              <a:solidFill>
                <a:schemeClr val="tx1"/>
              </a:solidFill>
              <a:latin typeface="+mj-lt"/>
              <a:ea typeface="+mn-ea"/>
              <a:cs typeface="+mn-cs"/>
            </a:rPr>
            <a:t>Megmutatom, mit tudok</a:t>
          </a:r>
        </a:p>
      </dgm:t>
    </dgm:pt>
    <dgm:pt modelId="{BB9AB944-C48E-4A43-9FE0-0DA2FD540FFA}" type="parTrans" cxnId="{C50474D0-57AC-4517-AF8E-00342F9E5F60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D03E532A-4766-4930-A927-E507F9D83CD3}" type="sibTrans" cxnId="{C50474D0-57AC-4517-AF8E-00342F9E5F60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083E82CF-428C-4B0B-A2C8-8A5FCDD55539}">
      <dgm:prSet phldr="0" custT="1"/>
      <dgm:spPr/>
      <dgm:t>
        <a:bodyPr/>
        <a:lstStyle/>
        <a:p>
          <a:pPr marL="114300" lvl="1" indent="-114300" algn="l" defTabSz="57785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400" kern="1200">
              <a:solidFill>
                <a:schemeClr val="tx1"/>
              </a:solidFill>
              <a:latin typeface="+mj-lt"/>
              <a:ea typeface="+mn-ea"/>
              <a:cs typeface="+mn-cs"/>
            </a:rPr>
            <a:t>Szintet ugrok a tanulásban</a:t>
          </a:r>
        </a:p>
      </dgm:t>
    </dgm:pt>
    <dgm:pt modelId="{965A82CB-75FD-4183-97C9-A508E0D87B6B}" type="parTrans" cxnId="{D8AFA75F-DD3F-4B8F-B03D-E1909D9E94CA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1FE56AA2-F731-4DDE-BED0-E2E4AA4658F9}" type="sibTrans" cxnId="{D8AFA75F-DD3F-4B8F-B03D-E1909D9E94CA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46860F51-64D0-405E-9427-6FAF01A6A802}">
      <dgm:prSet phldr="0" custT="1"/>
      <dgm:spPr/>
      <dgm:t>
        <a:bodyPr/>
        <a:lstStyle/>
        <a:p>
          <a:pPr marL="114300" lvl="1" indent="-114300" algn="l" defTabSz="57785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400" kern="1200">
              <a:solidFill>
                <a:schemeClr val="tx1"/>
              </a:solidFill>
              <a:latin typeface="+mj-lt"/>
              <a:ea typeface="+mn-ea"/>
              <a:cs typeface="+mn-cs"/>
            </a:rPr>
            <a:t>Jól bánok az időmmel</a:t>
          </a:r>
        </a:p>
      </dgm:t>
    </dgm:pt>
    <dgm:pt modelId="{1B412E9F-832B-422C-88B4-180B54C3C3A9}" type="parTrans" cxnId="{0FBCB14C-591F-47F4-9169-B392C99FA02B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B640BB3B-1CE8-4891-A04B-1391290614A0}" type="sibTrans" cxnId="{0FBCB14C-591F-47F4-9169-B392C99FA02B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4E357E96-7399-4E01-AE3D-313EEA5BD639}">
      <dgm:prSet phldr="0" custT="1"/>
      <dgm:spPr/>
      <dgm:t>
        <a:bodyPr/>
        <a:lstStyle/>
        <a:p>
          <a:pPr marL="114300" lvl="1" indent="-114300" algn="l" defTabSz="57785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400" kern="1200">
              <a:solidFill>
                <a:schemeClr val="tx1"/>
              </a:solidFill>
              <a:latin typeface="+mj-lt"/>
              <a:ea typeface="+mn-ea"/>
              <a:cs typeface="+mn-cs"/>
            </a:rPr>
            <a:t>Megmutatom, mit tudok</a:t>
          </a:r>
        </a:p>
      </dgm:t>
    </dgm:pt>
    <dgm:pt modelId="{C4160D3D-0CD6-44FC-B42E-626B5890B1AA}" type="parTrans" cxnId="{B8F650E1-9327-4344-80F3-5DFB57C6B37B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74A87C3D-FF70-4CB7-B9AD-3A83A44FC0E1}" type="sibTrans" cxnId="{B8F650E1-9327-4344-80F3-5DFB57C6B37B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7531D99A-7CAA-4976-824C-B3D3844DA85C}">
      <dgm:prSet phldr="0" custT="1"/>
      <dgm:spPr/>
      <dgm:t>
        <a:bodyPr/>
        <a:lstStyle/>
        <a:p>
          <a:pPr algn="ctr" rtl="0">
            <a:lnSpc>
              <a:spcPct val="90000"/>
            </a:lnSpc>
          </a:pPr>
          <a:r>
            <a:rPr lang="hu-HU" sz="2400" b="1" kern="1200">
              <a:solidFill>
                <a:schemeClr val="bg1"/>
              </a:solidFill>
              <a:latin typeface="Georgia"/>
            </a:rPr>
            <a:t>Online feladatok</a:t>
          </a:r>
          <a:endParaRPr lang="hu-HU" sz="2100" kern="1200">
            <a:solidFill>
              <a:schemeClr val="bg1"/>
            </a:solidFill>
            <a:latin typeface="Georgia"/>
          </a:endParaRPr>
        </a:p>
      </dgm:t>
    </dgm:pt>
    <dgm:pt modelId="{56742A4A-3C08-49E8-BC23-3050CF1860E1}" type="parTrans" cxnId="{8E0D7DC1-3220-4400-A665-42949A945BFD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24E8E9EC-39ED-475B-AD3E-F65EAB8854AB}" type="sibTrans" cxnId="{8E0D7DC1-3220-4400-A665-42949A945BFD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405A6E76-31A0-49D4-82C9-D5468355ADF6}">
      <dgm:prSet phldr="0" custT="1"/>
      <dgm:spPr/>
      <dgm:t>
        <a:bodyPr/>
        <a:lstStyle/>
        <a:p>
          <a:pPr algn="l" rtl="0">
            <a:lnSpc>
              <a:spcPct val="150000"/>
            </a:lnSpc>
          </a:pPr>
          <a:r>
            <a:rPr lang="hu-HU" sz="1400" kern="1200">
              <a:solidFill>
                <a:schemeClr val="tx1"/>
              </a:solidFill>
              <a:latin typeface="+mj-lt"/>
              <a:ea typeface="+mn-ea"/>
              <a:cs typeface="+mn-cs"/>
            </a:rPr>
            <a:t>Kreatív feladatok</a:t>
          </a:r>
        </a:p>
      </dgm:t>
    </dgm:pt>
    <dgm:pt modelId="{F6725ECC-E7F5-412B-A185-968FBD24AB46}" type="parTrans" cxnId="{007663BB-54E4-49CB-9430-19B8BA328050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11B47AF3-B25F-4D70-848B-139313F49A96}" type="sibTrans" cxnId="{007663BB-54E4-49CB-9430-19B8BA328050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884B963F-6516-43B7-812A-1D9D21DED825}">
      <dgm:prSet phldr="0" custT="1"/>
      <dgm:spPr/>
      <dgm:t>
        <a:bodyPr/>
        <a:lstStyle/>
        <a:p>
          <a:pPr algn="l" rtl="0">
            <a:lnSpc>
              <a:spcPct val="150000"/>
            </a:lnSpc>
          </a:pPr>
          <a:r>
            <a:rPr lang="hu-HU" sz="1400" kern="1200">
              <a:solidFill>
                <a:schemeClr val="tx1"/>
              </a:solidFill>
              <a:latin typeface="+mj-lt"/>
              <a:ea typeface="+mn-ea"/>
              <a:cs typeface="+mn-cs"/>
            </a:rPr>
            <a:t>Tesztek</a:t>
          </a:r>
        </a:p>
      </dgm:t>
    </dgm:pt>
    <dgm:pt modelId="{999A589E-EC26-49B1-A7A7-42363BF22DBD}" type="parTrans" cxnId="{9BFEF4A6-85D1-4397-A556-20665C188393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45DB47E9-7CD0-4166-BC53-FD86F94186C1}" type="sibTrans" cxnId="{9BFEF4A6-85D1-4397-A556-20665C188393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1D96D054-774E-4603-B7CD-9FBCABAEF73E}">
      <dgm:prSet phldr="0" custT="1"/>
      <dgm:spPr/>
      <dgm:t>
        <a:bodyPr/>
        <a:lstStyle/>
        <a:p>
          <a:pPr algn="l" rtl="0">
            <a:lnSpc>
              <a:spcPct val="150000"/>
            </a:lnSpc>
          </a:pPr>
          <a:r>
            <a:rPr lang="hu-HU" sz="1400" kern="1200">
              <a:solidFill>
                <a:schemeClr val="tx1"/>
              </a:solidFill>
              <a:latin typeface="+mj-lt"/>
              <a:ea typeface="+mn-ea"/>
              <a:cs typeface="+mn-cs"/>
            </a:rPr>
            <a:t>Szövegértés</a:t>
          </a:r>
        </a:p>
      </dgm:t>
    </dgm:pt>
    <dgm:pt modelId="{33A3798E-5364-4FFE-81B1-CBFF7A218916}" type="parTrans" cxnId="{51406805-06CE-4E61-8AC6-062E860D2493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C034C841-7154-4EE7-9235-01F51BB0E4C1}" type="sibTrans" cxnId="{51406805-06CE-4E61-8AC6-062E860D2493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E775F166-4B21-4F7B-AA86-E7D5DF3BA02A}">
      <dgm:prSet phldr="0" custT="1"/>
      <dgm:spPr/>
      <dgm:t>
        <a:bodyPr/>
        <a:lstStyle/>
        <a:p>
          <a:pPr algn="l" rtl="0">
            <a:lnSpc>
              <a:spcPct val="150000"/>
            </a:lnSpc>
          </a:pPr>
          <a:r>
            <a:rPr lang="hu-HU" sz="1400" kern="1200">
              <a:solidFill>
                <a:schemeClr val="tx1"/>
              </a:solidFill>
              <a:latin typeface="+mj-lt"/>
              <a:ea typeface="+mn-ea"/>
              <a:cs typeface="+mn-cs"/>
            </a:rPr>
            <a:t>Szakirodalomajánló</a:t>
          </a:r>
        </a:p>
      </dgm:t>
    </dgm:pt>
    <dgm:pt modelId="{29AFD987-9AA2-4FD7-B3C1-F02F93EC6CF4}" type="parTrans" cxnId="{7EFF9676-A835-43ED-A8B6-BF9F8B0DBA85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E66463BD-0CED-4EC9-8F4C-309FDB57607F}" type="sibTrans" cxnId="{7EFF9676-A835-43ED-A8B6-BF9F8B0DBA85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96043785-F18B-4DE7-8967-C9F7B27B6279}">
      <dgm:prSet phldr="0" custT="1"/>
      <dgm:spPr/>
      <dgm:t>
        <a:bodyPr/>
        <a:lstStyle/>
        <a:p>
          <a:pPr algn="l" rtl="0">
            <a:lnSpc>
              <a:spcPct val="150000"/>
            </a:lnSpc>
          </a:pPr>
          <a:r>
            <a:rPr lang="hu-HU" sz="1400" kern="1200">
              <a:solidFill>
                <a:schemeClr val="tx1"/>
              </a:solidFill>
              <a:latin typeface="+mj-lt"/>
              <a:ea typeface="+mn-ea"/>
              <a:cs typeface="+mn-cs"/>
            </a:rPr>
            <a:t>Hivatkozásjegyzék</a:t>
          </a:r>
        </a:p>
      </dgm:t>
    </dgm:pt>
    <dgm:pt modelId="{559F15C3-739E-49A9-8DA3-4FEF2323BF4C}" type="parTrans" cxnId="{02D9D183-6BA9-44B9-96C6-9365C6F684D4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A56E91DE-A124-4FFF-AC55-3F9D60039393}" type="sibTrans" cxnId="{02D9D183-6BA9-44B9-96C6-9365C6F684D4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C450B68F-897C-4807-9382-15AE75DA3C50}">
      <dgm:prSet phldr="0" custT="1"/>
      <dgm:spPr/>
      <dgm:t>
        <a:bodyPr/>
        <a:lstStyle/>
        <a:p>
          <a:pPr algn="l" rtl="0">
            <a:lnSpc>
              <a:spcPct val="150000"/>
            </a:lnSpc>
          </a:pPr>
          <a:r>
            <a:rPr lang="hu-HU" sz="1400" kern="1200">
              <a:solidFill>
                <a:schemeClr val="tx1"/>
              </a:solidFill>
              <a:latin typeface="+mj-lt"/>
              <a:ea typeface="+mn-ea"/>
              <a:cs typeface="+mn-cs"/>
            </a:rPr>
            <a:t>(Tudományos dolgozat)</a:t>
          </a:r>
        </a:p>
      </dgm:t>
    </dgm:pt>
    <dgm:pt modelId="{8487DC10-4AAF-4AA2-93A1-BDEC20C04E35}" type="parTrans" cxnId="{7AC78677-339C-4F75-9304-FC181C7A117F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C0D4A22B-A701-4DAD-A54B-E16D81001A53}" type="sibTrans" cxnId="{7AC78677-339C-4F75-9304-FC181C7A117F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6DD8AE63-5495-4AFC-BD82-43392C7D3CB4}">
      <dgm:prSet phldr="0" custT="1"/>
      <dgm:spPr/>
      <dgm:t>
        <a:bodyPr/>
        <a:lstStyle/>
        <a:p>
          <a:pPr rtl="0"/>
          <a:r>
            <a:rPr lang="hu-HU" sz="2400" b="1" kern="1200">
              <a:solidFill>
                <a:schemeClr val="bg1"/>
              </a:solidFill>
              <a:latin typeface="Georgia"/>
            </a:rPr>
            <a:t>Személyes támogatás</a:t>
          </a:r>
          <a:endParaRPr lang="hu-HU" sz="2200" kern="1200">
            <a:solidFill>
              <a:schemeClr val="bg1"/>
            </a:solidFill>
            <a:latin typeface="Georgia"/>
          </a:endParaRPr>
        </a:p>
      </dgm:t>
    </dgm:pt>
    <dgm:pt modelId="{B98F7B22-FCDC-41B6-A8F4-DED4B5C98E66}" type="sibTrans" cxnId="{99D27E7E-BE36-406E-AAAE-CBDBAFC627F3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B9D5BBD9-7B9C-449A-ABF4-DFF645BA2648}" type="parTrans" cxnId="{99D27E7E-BE36-406E-AAAE-CBDBAFC627F3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7D931485-3D1D-4B04-BB60-E6294028E2D5}">
      <dgm:prSet custT="1"/>
      <dgm:spPr/>
      <dgm:t>
        <a:bodyPr/>
        <a:lstStyle/>
        <a:p>
          <a:pPr algn="l">
            <a:lnSpc>
              <a:spcPct val="150000"/>
            </a:lnSpc>
          </a:pPr>
          <a:r>
            <a:rPr lang="hu-HU" sz="1400" kern="1200">
              <a:solidFill>
                <a:schemeClr val="tx1"/>
              </a:solidFill>
              <a:latin typeface="+mj-lt"/>
              <a:ea typeface="+mn-ea"/>
              <a:cs typeface="+mn-cs"/>
            </a:rPr>
            <a:t>Könyvtári tréning</a:t>
          </a:r>
        </a:p>
      </dgm:t>
    </dgm:pt>
    <dgm:pt modelId="{C20655C0-FC95-4AA8-BE14-034422E15CCB}" type="sibTrans" cxnId="{D4844FB2-2AC0-4340-B336-86A5D07FAB22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1ADF437C-1064-413E-B30A-175004769F8D}" type="parTrans" cxnId="{D4844FB2-2AC0-4340-B336-86A5D07FAB22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C09FCFE3-E316-4971-92F4-EF44D730FD49}">
      <dgm:prSet custT="1"/>
      <dgm:spPr/>
      <dgm:t>
        <a:bodyPr/>
        <a:lstStyle/>
        <a:p>
          <a:pPr algn="l" rtl="0">
            <a:lnSpc>
              <a:spcPct val="150000"/>
            </a:lnSpc>
          </a:pPr>
          <a:r>
            <a:rPr lang="hu-HU" sz="1400" kern="1200">
              <a:solidFill>
                <a:schemeClr val="tx1"/>
              </a:solidFill>
              <a:latin typeface="+mj-lt"/>
              <a:ea typeface="+mn-ea"/>
              <a:cs typeface="+mn-cs"/>
            </a:rPr>
            <a:t>Könyvtárhasználat</a:t>
          </a:r>
          <a:endParaRPr lang="en-US" sz="1400" kern="1200">
            <a:solidFill>
              <a:schemeClr val="tx1"/>
            </a:solidFill>
            <a:latin typeface="+mj-lt"/>
            <a:ea typeface="+mn-ea"/>
            <a:cs typeface="+mn-cs"/>
          </a:endParaRPr>
        </a:p>
      </dgm:t>
    </dgm:pt>
    <dgm:pt modelId="{DC1981A6-4EFC-4CA1-8BFB-6A5F78B68B64}" type="sibTrans" cxnId="{511F8425-6022-4816-8068-A03B84CD2EEE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AB4B5157-FE74-4FCF-A632-6383965F00BE}" type="parTrans" cxnId="{511F8425-6022-4816-8068-A03B84CD2EEE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E9769A3B-668F-44F3-864C-979CDEEAA01B}">
      <dgm:prSet custT="1"/>
      <dgm:spPr/>
      <dgm:t>
        <a:bodyPr/>
        <a:lstStyle/>
        <a:p>
          <a:pPr algn="l" rtl="0">
            <a:lnSpc>
              <a:spcPct val="150000"/>
            </a:lnSpc>
          </a:pPr>
          <a:r>
            <a:rPr lang="hu-HU" sz="1400" kern="1200" err="1">
              <a:solidFill>
                <a:schemeClr val="tx1"/>
              </a:solidFill>
              <a:latin typeface="+mj-lt"/>
              <a:ea typeface="+mn-ea"/>
              <a:cs typeface="+mn-cs"/>
            </a:rPr>
            <a:t>Ctrl</a:t>
          </a:r>
          <a:r>
            <a:rPr lang="hu-HU" sz="1400" kern="1200">
              <a:solidFill>
                <a:schemeClr val="tx1"/>
              </a:solidFill>
              <a:latin typeface="+mj-lt"/>
              <a:ea typeface="+mn-ea"/>
              <a:cs typeface="+mn-cs"/>
            </a:rPr>
            <a:t> C </a:t>
          </a:r>
          <a:r>
            <a:rPr lang="hu-HU" sz="1400" kern="1200" err="1">
              <a:solidFill>
                <a:schemeClr val="tx1"/>
              </a:solidFill>
              <a:latin typeface="+mj-lt"/>
              <a:ea typeface="+mn-ea"/>
              <a:cs typeface="+mn-cs"/>
            </a:rPr>
            <a:t>Ctrl</a:t>
          </a:r>
          <a:r>
            <a:rPr lang="hu-HU" sz="1400" kern="1200">
              <a:solidFill>
                <a:schemeClr val="tx1"/>
              </a:solidFill>
              <a:latin typeface="+mj-lt"/>
              <a:ea typeface="+mn-ea"/>
              <a:cs typeface="+mn-cs"/>
            </a:rPr>
            <a:t> V tréning: hivatkozásokról, plágiumról</a:t>
          </a:r>
        </a:p>
      </dgm:t>
    </dgm:pt>
    <dgm:pt modelId="{44D3254D-5E10-4274-80A0-AC584632D7FA}" type="sibTrans" cxnId="{8501BA84-A37E-43BC-9D28-CAA2226C78BF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127EBEE3-7BB0-4BB3-9101-3CBAAC63F499}" type="parTrans" cxnId="{8501BA84-A37E-43BC-9D28-CAA2226C78BF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932E57D0-66D8-40EF-A903-68AFE18D6659}">
      <dgm:prSet custT="1"/>
      <dgm:spPr/>
      <dgm:t>
        <a:bodyPr/>
        <a:lstStyle/>
        <a:p>
          <a:pPr algn="l" rtl="0">
            <a:lnSpc>
              <a:spcPct val="150000"/>
            </a:lnSpc>
          </a:pPr>
          <a:r>
            <a:rPr lang="hu-HU" sz="1400" kern="1200">
              <a:solidFill>
                <a:schemeClr val="tx1"/>
              </a:solidFill>
              <a:latin typeface="+mj-lt"/>
              <a:ea typeface="+mn-ea"/>
              <a:cs typeface="+mn-cs"/>
            </a:rPr>
            <a:t>Személyes mentorálás</a:t>
          </a:r>
        </a:p>
      </dgm:t>
    </dgm:pt>
    <dgm:pt modelId="{BAECB939-524A-4E38-84E8-0DEDD34ED83F}" type="sibTrans" cxnId="{6FA73B01-1F61-4551-84B4-B8B775AE8C9A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E88F3CF1-244B-4E8B-A81C-91C6FE84B0AB}" type="parTrans" cxnId="{6FA73B01-1F61-4551-84B4-B8B775AE8C9A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D71532BC-151B-4617-BD04-CB925CA9CB9B}">
      <dgm:prSet custT="1"/>
      <dgm:spPr/>
      <dgm:t>
        <a:bodyPr/>
        <a:lstStyle/>
        <a:p>
          <a:pPr algn="l" rtl="0">
            <a:lnSpc>
              <a:spcPct val="150000"/>
            </a:lnSpc>
          </a:pPr>
          <a:r>
            <a:rPr lang="hu-HU" sz="1400" kern="1200">
              <a:solidFill>
                <a:schemeClr val="tx1"/>
              </a:solidFill>
              <a:latin typeface="+mj-lt"/>
              <a:ea typeface="+mn-ea"/>
              <a:cs typeface="+mn-cs"/>
            </a:rPr>
            <a:t>Személyes tanácsadás</a:t>
          </a:r>
        </a:p>
      </dgm:t>
    </dgm:pt>
    <dgm:pt modelId="{FE011EDC-D5A5-4FCC-AD0E-98B6F3B6C19E}" type="sibTrans" cxnId="{88F80060-B9C7-479A-B26B-F234EA809AF6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F888E839-7223-41AB-8862-0D9433631F9D}" type="parTrans" cxnId="{88F80060-B9C7-479A-B26B-F234EA809AF6}">
      <dgm:prSet/>
      <dgm:spPr/>
      <dgm:t>
        <a:bodyPr/>
        <a:lstStyle/>
        <a:p>
          <a:endParaRPr lang="hu-HU">
            <a:solidFill>
              <a:schemeClr val="tx1"/>
            </a:solidFill>
          </a:endParaRPr>
        </a:p>
      </dgm:t>
    </dgm:pt>
    <dgm:pt modelId="{3CCBFFF2-C8D9-47B8-A506-827C12BEF18B}">
      <dgm:prSet custT="1"/>
      <dgm:spPr/>
      <dgm:t>
        <a:bodyPr/>
        <a:lstStyle/>
        <a:p>
          <a:pPr algn="ctr">
            <a:lnSpc>
              <a:spcPct val="150000"/>
            </a:lnSpc>
            <a:buFontTx/>
            <a:buNone/>
          </a:pPr>
          <a:r>
            <a:rPr lang="hu-HU" sz="1400" kern="1200">
              <a:solidFill>
                <a:schemeClr val="tx1"/>
              </a:solidFill>
              <a:latin typeface="+mj-lt"/>
              <a:ea typeface="+mn-ea"/>
              <a:cs typeface="+mn-cs"/>
            </a:rPr>
            <a:t>Választható </a:t>
          </a:r>
        </a:p>
      </dgm:t>
    </dgm:pt>
    <dgm:pt modelId="{382E16EF-5C19-4B02-AC33-425063BF49ED}" type="parTrans" cxnId="{FFFBB671-7FDE-452B-ACE0-0978F355B8A7}">
      <dgm:prSet/>
      <dgm:spPr/>
      <dgm:t>
        <a:bodyPr/>
        <a:lstStyle/>
        <a:p>
          <a:endParaRPr lang="hu-HU"/>
        </a:p>
      </dgm:t>
    </dgm:pt>
    <dgm:pt modelId="{95AB169D-273C-4166-B07E-06344F6FCF48}" type="sibTrans" cxnId="{FFFBB671-7FDE-452B-ACE0-0978F355B8A7}">
      <dgm:prSet/>
      <dgm:spPr/>
      <dgm:t>
        <a:bodyPr/>
        <a:lstStyle/>
        <a:p>
          <a:endParaRPr lang="hu-HU"/>
        </a:p>
      </dgm:t>
    </dgm:pt>
    <dgm:pt modelId="{95EB2AD8-DC8C-4F04-BD20-A1D130F1D1F2}">
      <dgm:prSet custT="1"/>
      <dgm:spPr/>
      <dgm:t>
        <a:bodyPr/>
        <a:lstStyle/>
        <a:p>
          <a:pPr algn="l">
            <a:lnSpc>
              <a:spcPct val="150000"/>
            </a:lnSpc>
          </a:pPr>
          <a:endParaRPr lang="hu-HU" sz="1400" kern="1200">
            <a:solidFill>
              <a:schemeClr val="tx1"/>
            </a:solidFill>
            <a:latin typeface="+mj-lt"/>
            <a:ea typeface="+mn-ea"/>
            <a:cs typeface="+mn-cs"/>
          </a:endParaRPr>
        </a:p>
      </dgm:t>
    </dgm:pt>
    <dgm:pt modelId="{5A016528-0097-4DEE-8566-673C32C5F93A}" type="parTrans" cxnId="{7DBC31B0-6B79-4693-9F70-E803EF2F0500}">
      <dgm:prSet/>
      <dgm:spPr/>
      <dgm:t>
        <a:bodyPr/>
        <a:lstStyle/>
        <a:p>
          <a:endParaRPr lang="hu-HU"/>
        </a:p>
      </dgm:t>
    </dgm:pt>
    <dgm:pt modelId="{6BCDDFC7-CF86-47E7-AF3F-D1DAE85DEFB2}" type="sibTrans" cxnId="{7DBC31B0-6B79-4693-9F70-E803EF2F0500}">
      <dgm:prSet/>
      <dgm:spPr/>
      <dgm:t>
        <a:bodyPr/>
        <a:lstStyle/>
        <a:p>
          <a:endParaRPr lang="hu-HU"/>
        </a:p>
      </dgm:t>
    </dgm:pt>
    <dgm:pt modelId="{AD6514BE-14FB-4CF6-A721-FC776F8D50A6}" type="pres">
      <dgm:prSet presAssocID="{6AC84281-9E3C-4C86-91F0-389A0657E765}" presName="Name0" presStyleCnt="0">
        <dgm:presLayoutVars>
          <dgm:dir/>
          <dgm:animLvl val="lvl"/>
          <dgm:resizeHandles val="exact"/>
        </dgm:presLayoutVars>
      </dgm:prSet>
      <dgm:spPr/>
    </dgm:pt>
    <dgm:pt modelId="{30F9BD34-B2AE-4F18-9BEA-CB56C96AA35C}" type="pres">
      <dgm:prSet presAssocID="{BB2819A5-E957-4363-BB01-7AE0AF4959AC}" presName="composite" presStyleCnt="0"/>
      <dgm:spPr/>
    </dgm:pt>
    <dgm:pt modelId="{3D564925-5704-45F4-BAE1-A608184268EE}" type="pres">
      <dgm:prSet presAssocID="{BB2819A5-E957-4363-BB01-7AE0AF4959AC}" presName="parTx" presStyleLbl="alignNode1" presStyleIdx="0" presStyleCnt="4" custLinFactNeighborX="2011" custLinFactNeighborY="-11945">
        <dgm:presLayoutVars>
          <dgm:chMax val="0"/>
          <dgm:chPref val="0"/>
          <dgm:bulletEnabled val="1"/>
        </dgm:presLayoutVars>
      </dgm:prSet>
      <dgm:spPr/>
    </dgm:pt>
    <dgm:pt modelId="{4B1061F6-D768-4E1F-938A-091F2B49F61A}" type="pres">
      <dgm:prSet presAssocID="{BB2819A5-E957-4363-BB01-7AE0AF4959AC}" presName="desTx" presStyleLbl="alignAccFollowNode1" presStyleIdx="0" presStyleCnt="4" custLinFactNeighborX="-2227" custLinFactNeighborY="6082">
        <dgm:presLayoutVars>
          <dgm:bulletEnabled val="1"/>
        </dgm:presLayoutVars>
      </dgm:prSet>
      <dgm:spPr/>
    </dgm:pt>
    <dgm:pt modelId="{7DBD54C0-D042-45F3-947B-056B1677F94A}" type="pres">
      <dgm:prSet presAssocID="{37CFD696-A55F-4A88-992C-CF388FE84240}" presName="space" presStyleCnt="0"/>
      <dgm:spPr/>
    </dgm:pt>
    <dgm:pt modelId="{AA25E7C4-103C-45AA-99A8-2EDE7DF8F3B2}" type="pres">
      <dgm:prSet presAssocID="{75389702-431A-4C01-ADA3-B9D1C24CE744}" presName="composite" presStyleCnt="0"/>
      <dgm:spPr/>
    </dgm:pt>
    <dgm:pt modelId="{12B412C1-0045-4A23-8267-2A67DE0E0BD9}" type="pres">
      <dgm:prSet presAssocID="{75389702-431A-4C01-ADA3-B9D1C24CE744}" presName="parTx" presStyleLbl="alignNode1" presStyleIdx="1" presStyleCnt="4" custLinFactNeighborY="-11945">
        <dgm:presLayoutVars>
          <dgm:chMax val="0"/>
          <dgm:chPref val="0"/>
          <dgm:bulletEnabled val="1"/>
        </dgm:presLayoutVars>
      </dgm:prSet>
      <dgm:spPr/>
    </dgm:pt>
    <dgm:pt modelId="{9DB96908-0589-4D59-A032-56E758148BF0}" type="pres">
      <dgm:prSet presAssocID="{75389702-431A-4C01-ADA3-B9D1C24CE744}" presName="desTx" presStyleLbl="alignAccFollowNode1" presStyleIdx="1" presStyleCnt="4" custLinFactNeighborY="6082">
        <dgm:presLayoutVars>
          <dgm:bulletEnabled val="1"/>
        </dgm:presLayoutVars>
      </dgm:prSet>
      <dgm:spPr/>
    </dgm:pt>
    <dgm:pt modelId="{787AD777-65B6-4140-BC5A-C7E9A712604D}" type="pres">
      <dgm:prSet presAssocID="{3E9EE8EF-7590-4593-A6D1-99674D2DB87F}" presName="space" presStyleCnt="0"/>
      <dgm:spPr/>
    </dgm:pt>
    <dgm:pt modelId="{5A79B155-8383-43BE-B1CD-BBABE1D6AD3D}" type="pres">
      <dgm:prSet presAssocID="{7531D99A-7CAA-4976-824C-B3D3844DA85C}" presName="composite" presStyleCnt="0"/>
      <dgm:spPr/>
    </dgm:pt>
    <dgm:pt modelId="{31461694-126D-4BBE-A7B8-4E9443B02035}" type="pres">
      <dgm:prSet presAssocID="{7531D99A-7CAA-4976-824C-B3D3844DA85C}" presName="parTx" presStyleLbl="alignNode1" presStyleIdx="2" presStyleCnt="4" custLinFactNeighborX="-1" custLinFactNeighborY="-11945">
        <dgm:presLayoutVars>
          <dgm:chMax val="0"/>
          <dgm:chPref val="0"/>
          <dgm:bulletEnabled val="1"/>
        </dgm:presLayoutVars>
      </dgm:prSet>
      <dgm:spPr/>
    </dgm:pt>
    <dgm:pt modelId="{E84A7F13-2F54-4854-98D3-927CF54A85E0}" type="pres">
      <dgm:prSet presAssocID="{7531D99A-7CAA-4976-824C-B3D3844DA85C}" presName="desTx" presStyleLbl="alignAccFollowNode1" presStyleIdx="2" presStyleCnt="4" custLinFactNeighborY="6082">
        <dgm:presLayoutVars>
          <dgm:bulletEnabled val="1"/>
        </dgm:presLayoutVars>
      </dgm:prSet>
      <dgm:spPr/>
    </dgm:pt>
    <dgm:pt modelId="{AFF07CA8-4361-40D8-B7F0-47662A35B952}" type="pres">
      <dgm:prSet presAssocID="{24E8E9EC-39ED-475B-AD3E-F65EAB8854AB}" presName="space" presStyleCnt="0"/>
      <dgm:spPr/>
    </dgm:pt>
    <dgm:pt modelId="{17A8C967-D546-4B09-B74C-B9665751A751}" type="pres">
      <dgm:prSet presAssocID="{6DD8AE63-5495-4AFC-BD82-43392C7D3CB4}" presName="composite" presStyleCnt="0"/>
      <dgm:spPr/>
    </dgm:pt>
    <dgm:pt modelId="{C640915B-E39B-4985-AF19-C1CD51FE204D}" type="pres">
      <dgm:prSet presAssocID="{6DD8AE63-5495-4AFC-BD82-43392C7D3CB4}" presName="parTx" presStyleLbl="alignNode1" presStyleIdx="3" presStyleCnt="4" custLinFactNeighborX="-623" custLinFactNeighborY="-11944">
        <dgm:presLayoutVars>
          <dgm:chMax val="0"/>
          <dgm:chPref val="0"/>
          <dgm:bulletEnabled val="1"/>
        </dgm:presLayoutVars>
      </dgm:prSet>
      <dgm:spPr/>
    </dgm:pt>
    <dgm:pt modelId="{0F11FE8F-F48C-4112-A1C1-152429471194}" type="pres">
      <dgm:prSet presAssocID="{6DD8AE63-5495-4AFC-BD82-43392C7D3CB4}" presName="desTx" presStyleLbl="alignAccFollowNode1" presStyleIdx="3" presStyleCnt="4" custLinFactNeighborY="6082">
        <dgm:presLayoutVars>
          <dgm:bulletEnabled val="1"/>
        </dgm:presLayoutVars>
      </dgm:prSet>
      <dgm:spPr/>
    </dgm:pt>
  </dgm:ptLst>
  <dgm:cxnLst>
    <dgm:cxn modelId="{6FA73B01-1F61-4551-84B4-B8B775AE8C9A}" srcId="{6DD8AE63-5495-4AFC-BD82-43392C7D3CB4}" destId="{932E57D0-66D8-40EF-A903-68AFE18D6659}" srcOrd="3" destOrd="0" parTransId="{E88F3CF1-244B-4E8B-A81C-91C6FE84B0AB}" sibTransId="{BAECB939-524A-4E38-84E8-0DEDD34ED83F}"/>
    <dgm:cxn modelId="{51406805-06CE-4E61-8AC6-062E860D2493}" srcId="{7531D99A-7CAA-4976-824C-B3D3844DA85C}" destId="{1D96D054-774E-4603-B7CD-9FBCABAEF73E}" srcOrd="2" destOrd="0" parTransId="{33A3798E-5364-4FFE-81B1-CBFF7A218916}" sibTransId="{C034C841-7154-4EE7-9235-01F51BB0E4C1}"/>
    <dgm:cxn modelId="{D0A6AD0B-FB0B-4FF8-8370-C4211F49B31F}" type="presOf" srcId="{40F60344-E71D-49DD-B1BB-0B1FFAD92DA7}" destId="{9DB96908-0589-4D59-A032-56E758148BF0}" srcOrd="0" destOrd="0" presId="urn:microsoft.com/office/officeart/2005/8/layout/hList1"/>
    <dgm:cxn modelId="{521B9F0E-D1A8-4BCD-A33D-94C647599CB7}" srcId="{BB2819A5-E957-4363-BB01-7AE0AF4959AC}" destId="{6E96326C-A274-4AB3-AC53-2AB6BA8EC5F2}" srcOrd="1" destOrd="0" parTransId="{6AC7B5F6-21A6-4E6C-B068-53352B53D2BC}" sibTransId="{8493A101-6238-4C51-9850-DA7BFBA0174A}"/>
    <dgm:cxn modelId="{7B7C4622-1E16-4444-82EC-240229F660C9}" srcId="{BB2819A5-E957-4363-BB01-7AE0AF4959AC}" destId="{4D1AD0C5-010A-40FB-A403-0FDA2132BC88}" srcOrd="0" destOrd="0" parTransId="{6497415E-3250-48B2-A9E6-9CE58A196793}" sibTransId="{ECB2023A-AC40-4203-A3E2-BD86C9F90729}"/>
    <dgm:cxn modelId="{E6F7E723-E8F9-490E-B7EA-79C6C13E1607}" type="presOf" srcId="{36911624-EF95-48B1-97A1-9AE7301552A0}" destId="{4B1061F6-D768-4E1F-938A-091F2B49F61A}" srcOrd="0" destOrd="3" presId="urn:microsoft.com/office/officeart/2005/8/layout/hList1"/>
    <dgm:cxn modelId="{511F8425-6022-4816-8068-A03B84CD2EEE}" srcId="{7D931485-3D1D-4B04-BB60-E6294028E2D5}" destId="{C09FCFE3-E316-4971-92F4-EF44D730FD49}" srcOrd="0" destOrd="0" parTransId="{AB4B5157-FE74-4FCF-A632-6383965F00BE}" sibTransId="{DC1981A6-4EFC-4CA1-8BFB-6A5F78B68B64}"/>
    <dgm:cxn modelId="{A430C328-68F9-4791-9451-B0802F5412D7}" type="presOf" srcId="{BB2819A5-E957-4363-BB01-7AE0AF4959AC}" destId="{3D564925-5704-45F4-BAE1-A608184268EE}" srcOrd="0" destOrd="0" presId="urn:microsoft.com/office/officeart/2005/8/layout/hList1"/>
    <dgm:cxn modelId="{901BD129-18AC-49AC-92C9-2DE34228FA17}" type="presOf" srcId="{6AC84281-9E3C-4C86-91F0-389A0657E765}" destId="{AD6514BE-14FB-4CF6-A721-FC776F8D50A6}" srcOrd="0" destOrd="0" presId="urn:microsoft.com/office/officeart/2005/8/layout/hList1"/>
    <dgm:cxn modelId="{70FA8733-15BE-49EE-8996-F2D5DEAAE781}" type="presOf" srcId="{1D96D054-774E-4603-B7CD-9FBCABAEF73E}" destId="{E84A7F13-2F54-4854-98D3-927CF54A85E0}" srcOrd="0" destOrd="2" presId="urn:microsoft.com/office/officeart/2005/8/layout/hList1"/>
    <dgm:cxn modelId="{56455239-6FE8-43BF-A413-E2A38FD4805E}" type="presOf" srcId="{6E96326C-A274-4AB3-AC53-2AB6BA8EC5F2}" destId="{4B1061F6-D768-4E1F-938A-091F2B49F61A}" srcOrd="0" destOrd="1" presId="urn:microsoft.com/office/officeart/2005/8/layout/hList1"/>
    <dgm:cxn modelId="{8914DF3A-0510-4A97-983F-6075CD7B4E90}" srcId="{6AC84281-9E3C-4C86-91F0-389A0657E765}" destId="{75389702-431A-4C01-ADA3-B9D1C24CE744}" srcOrd="1" destOrd="0" parTransId="{834D2980-AD6D-4B9D-B63A-4CC4FC45435C}" sibTransId="{3E9EE8EF-7590-4593-A6D1-99674D2DB87F}"/>
    <dgm:cxn modelId="{B5DCAE3B-D246-4B94-820A-AE7757E4B5ED}" srcId="{BB2819A5-E957-4363-BB01-7AE0AF4959AC}" destId="{36911624-EF95-48B1-97A1-9AE7301552A0}" srcOrd="3" destOrd="0" parTransId="{104169DA-FF60-416F-B98D-5ACF4344C92C}" sibTransId="{48DBF8AD-C3A2-4915-B270-A54D47D4200A}"/>
    <dgm:cxn modelId="{E598EB3C-F7BE-4197-B748-91BB1ECFC602}" srcId="{75389702-431A-4C01-ADA3-B9D1C24CE744}" destId="{1F7EDD70-8B87-4FDB-9E62-B781AA81A5E3}" srcOrd="1" destOrd="0" parTransId="{511B52A5-374A-4B58-85CC-F06D86609FE4}" sibTransId="{7FEDE555-5C5B-4CFB-BB5C-CFF96AF5732B}"/>
    <dgm:cxn modelId="{82C3E45E-9433-4E36-834B-48539465C952}" type="presOf" srcId="{0F93A86F-0F28-4EAC-BCF4-CA9B520ECB5A}" destId="{9DB96908-0589-4D59-A032-56E758148BF0}" srcOrd="0" destOrd="2" presId="urn:microsoft.com/office/officeart/2005/8/layout/hList1"/>
    <dgm:cxn modelId="{D8AFA75F-DD3F-4B8F-B03D-E1909D9E94CA}" srcId="{75389702-431A-4C01-ADA3-B9D1C24CE744}" destId="{083E82CF-428C-4B0B-A2C8-8A5FCDD55539}" srcOrd="8" destOrd="0" parTransId="{965A82CB-75FD-4183-97C9-A508E0D87B6B}" sibTransId="{1FE56AA2-F731-4DDE-BED0-E2E4AA4658F9}"/>
    <dgm:cxn modelId="{88F80060-B9C7-479A-B26B-F234EA809AF6}" srcId="{6DD8AE63-5495-4AFC-BD82-43392C7D3CB4}" destId="{D71532BC-151B-4617-BD04-CB925CA9CB9B}" srcOrd="4" destOrd="0" parTransId="{F888E839-7223-41AB-8862-0D9433631F9D}" sibTransId="{FE011EDC-D5A5-4FCC-AD0E-98B6F3B6C19E}"/>
    <dgm:cxn modelId="{33767060-1EEB-465F-A6CE-E18152587828}" type="presOf" srcId="{C84770C0-17EF-4F4A-9CCC-C94AF9547FAB}" destId="{9DB96908-0589-4D59-A032-56E758148BF0}" srcOrd="0" destOrd="7" presId="urn:microsoft.com/office/officeart/2005/8/layout/hList1"/>
    <dgm:cxn modelId="{2E4FE063-3451-450D-B653-D9C92443A203}" type="presOf" srcId="{7531D99A-7CAA-4976-824C-B3D3844DA85C}" destId="{31461694-126D-4BBE-A7B8-4E9443B02035}" srcOrd="0" destOrd="0" presId="urn:microsoft.com/office/officeart/2005/8/layout/hList1"/>
    <dgm:cxn modelId="{47438067-FC84-4B33-A77B-6B8612C1452A}" type="presOf" srcId="{95EB2AD8-DC8C-4F04-BD20-A1D130F1D1F2}" destId="{0F11FE8F-F48C-4112-A1C1-152429471194}" srcOrd="0" destOrd="1" presId="urn:microsoft.com/office/officeart/2005/8/layout/hList1"/>
    <dgm:cxn modelId="{8BF5A767-0CC5-4A25-BAB0-DDA6004F9D54}" type="presOf" srcId="{1F7EDD70-8B87-4FDB-9E62-B781AA81A5E3}" destId="{9DB96908-0589-4D59-A032-56E758148BF0}" srcOrd="0" destOrd="1" presId="urn:microsoft.com/office/officeart/2005/8/layout/hList1"/>
    <dgm:cxn modelId="{BCB0D747-25BC-4FC5-9583-FBD71030EAE8}" type="presOf" srcId="{96043785-F18B-4DE7-8967-C9F7B27B6279}" destId="{E84A7F13-2F54-4854-98D3-927CF54A85E0}" srcOrd="0" destOrd="3" presId="urn:microsoft.com/office/officeart/2005/8/layout/hList1"/>
    <dgm:cxn modelId="{87336D6C-E50F-469B-9CE4-A93F7A98C8A0}" type="presOf" srcId="{349DAA2E-B3CC-4462-8169-20859BF0116C}" destId="{9DB96908-0589-4D59-A032-56E758148BF0}" srcOrd="0" destOrd="4" presId="urn:microsoft.com/office/officeart/2005/8/layout/hList1"/>
    <dgm:cxn modelId="{2A66594C-6685-4CB0-9A91-536431C81FD0}" srcId="{75389702-431A-4C01-ADA3-B9D1C24CE744}" destId="{DC3F2A72-FAAD-4601-9F98-39EC85CBF27C}" srcOrd="3" destOrd="0" parTransId="{3370B25C-BA14-4DED-BE08-E44E32ADEE26}" sibTransId="{5144578B-0235-498E-B36D-7DD242A5937D}"/>
    <dgm:cxn modelId="{0FBCB14C-591F-47F4-9169-B392C99FA02B}" srcId="{75389702-431A-4C01-ADA3-B9D1C24CE744}" destId="{46860F51-64D0-405E-9427-6FAF01A6A802}" srcOrd="9" destOrd="0" parTransId="{1B412E9F-832B-422C-88B4-180B54C3C3A9}" sibTransId="{B640BB3B-1CE8-4891-A04B-1391290614A0}"/>
    <dgm:cxn modelId="{31DBCE4D-6C96-4B56-BB0A-A4E931DDC21C}" type="presOf" srcId="{4D1AD0C5-010A-40FB-A403-0FDA2132BC88}" destId="{4B1061F6-D768-4E1F-938A-091F2B49F61A}" srcOrd="0" destOrd="0" presId="urn:microsoft.com/office/officeart/2005/8/layout/hList1"/>
    <dgm:cxn modelId="{FFFBB671-7FDE-452B-ACE0-0978F355B8A7}" srcId="{6DD8AE63-5495-4AFC-BD82-43392C7D3CB4}" destId="{3CCBFFF2-C8D9-47B8-A506-827C12BEF18B}" srcOrd="0" destOrd="0" parTransId="{382E16EF-5C19-4B02-AC33-425063BF49ED}" sibTransId="{95AB169D-273C-4166-B07E-06344F6FCF48}"/>
    <dgm:cxn modelId="{56506754-1D90-46BA-9EAF-AEAFF47540D2}" type="presOf" srcId="{3CCBFFF2-C8D9-47B8-A506-827C12BEF18B}" destId="{0F11FE8F-F48C-4112-A1C1-152429471194}" srcOrd="0" destOrd="0" presId="urn:microsoft.com/office/officeart/2005/8/layout/hList1"/>
    <dgm:cxn modelId="{FF72C555-A962-4005-8C5B-886BA59C651C}" type="presOf" srcId="{083E82CF-428C-4B0B-A2C8-8A5FCDD55539}" destId="{9DB96908-0589-4D59-A032-56E758148BF0}" srcOrd="0" destOrd="8" presId="urn:microsoft.com/office/officeart/2005/8/layout/hList1"/>
    <dgm:cxn modelId="{7EFF9676-A835-43ED-A8B6-BF9F8B0DBA85}" srcId="{7531D99A-7CAA-4976-824C-B3D3844DA85C}" destId="{E775F166-4B21-4F7B-AA86-E7D5DF3BA02A}" srcOrd="4" destOrd="0" parTransId="{29AFD987-9AA2-4FD7-B3C1-F02F93EC6CF4}" sibTransId="{E66463BD-0CED-4EC9-8F4C-309FDB57607F}"/>
    <dgm:cxn modelId="{7AC78677-339C-4F75-9304-FC181C7A117F}" srcId="{7531D99A-7CAA-4976-824C-B3D3844DA85C}" destId="{C450B68F-897C-4807-9382-15AE75DA3C50}" srcOrd="5" destOrd="0" parTransId="{8487DC10-4AAF-4AA2-93A1-BDEC20C04E35}" sibTransId="{C0D4A22B-A701-4DAD-A54B-E16D81001A53}"/>
    <dgm:cxn modelId="{038C3259-74D8-4E77-ACD9-7250BA01AC61}" type="presOf" srcId="{F322E736-47DB-4CAC-B9B7-84B9CBDDEB02}" destId="{9DB96908-0589-4D59-A032-56E758148BF0}" srcOrd="0" destOrd="6" presId="urn:microsoft.com/office/officeart/2005/8/layout/hList1"/>
    <dgm:cxn modelId="{E6F2675A-069C-4D28-9046-D20ABEE78F0A}" type="presOf" srcId="{6DD8AE63-5495-4AFC-BD82-43392C7D3CB4}" destId="{C640915B-E39B-4985-AF19-C1CD51FE204D}" srcOrd="0" destOrd="0" presId="urn:microsoft.com/office/officeart/2005/8/layout/hList1"/>
    <dgm:cxn modelId="{99D27E7E-BE36-406E-AAAE-CBDBAFC627F3}" srcId="{6AC84281-9E3C-4C86-91F0-389A0657E765}" destId="{6DD8AE63-5495-4AFC-BD82-43392C7D3CB4}" srcOrd="3" destOrd="0" parTransId="{B9D5BBD9-7B9C-449A-ABF4-DFF645BA2648}" sibTransId="{B98F7B22-FCDC-41B6-A8F4-DED4B5C98E66}"/>
    <dgm:cxn modelId="{A602637F-B4A0-4C9D-8F43-08BC4E8C345A}" srcId="{75389702-431A-4C01-ADA3-B9D1C24CE744}" destId="{40F60344-E71D-49DD-B1BB-0B1FFAD92DA7}" srcOrd="0" destOrd="0" parTransId="{DCD6DB34-E46A-4E80-B74C-E635167DC5DE}" sibTransId="{A7FA8FA0-E6BF-4864-AE12-DA3A9104CDA8}"/>
    <dgm:cxn modelId="{02D9D183-6BA9-44B9-96C6-9365C6F684D4}" srcId="{7531D99A-7CAA-4976-824C-B3D3844DA85C}" destId="{96043785-F18B-4DE7-8967-C9F7B27B6279}" srcOrd="3" destOrd="0" parTransId="{559F15C3-739E-49A9-8DA3-4FEF2323BF4C}" sibTransId="{A56E91DE-A124-4FFF-AC55-3F9D60039393}"/>
    <dgm:cxn modelId="{E38F1384-A097-4CAC-B51E-939FA42D40C2}" srcId="{6AC84281-9E3C-4C86-91F0-389A0657E765}" destId="{BB2819A5-E957-4363-BB01-7AE0AF4959AC}" srcOrd="0" destOrd="0" parTransId="{857E84AD-03A6-45CB-883C-28F641A3D560}" sibTransId="{37CFD696-A55F-4A88-992C-CF388FE84240}"/>
    <dgm:cxn modelId="{8501BA84-A37E-43BC-9D28-CAA2226C78BF}" srcId="{7D931485-3D1D-4B04-BB60-E6294028E2D5}" destId="{E9769A3B-668F-44F3-864C-979CDEEAA01B}" srcOrd="1" destOrd="0" parTransId="{127EBEE3-7BB0-4BB3-9101-3CBAAC63F499}" sibTransId="{44D3254D-5E10-4274-80A0-AC584632D7FA}"/>
    <dgm:cxn modelId="{5C45938A-E67C-4BA5-A2D2-75364AD1D10E}" type="presOf" srcId="{A7F22737-AE5A-43F3-8BA0-BECB3504E79A}" destId="{4B1061F6-D768-4E1F-938A-091F2B49F61A}" srcOrd="0" destOrd="2" presId="urn:microsoft.com/office/officeart/2005/8/layout/hList1"/>
    <dgm:cxn modelId="{7BBF4C8E-6579-420D-A8FD-1061832B6C08}" type="presOf" srcId="{405A6E76-31A0-49D4-82C9-D5468355ADF6}" destId="{E84A7F13-2F54-4854-98D3-927CF54A85E0}" srcOrd="0" destOrd="1" presId="urn:microsoft.com/office/officeart/2005/8/layout/hList1"/>
    <dgm:cxn modelId="{B4860596-B5F0-4567-A740-D7B718E21F28}" type="presOf" srcId="{C450B68F-897C-4807-9382-15AE75DA3C50}" destId="{E84A7F13-2F54-4854-98D3-927CF54A85E0}" srcOrd="0" destOrd="5" presId="urn:microsoft.com/office/officeart/2005/8/layout/hList1"/>
    <dgm:cxn modelId="{7ABF949B-3953-4029-8F39-9F8F733CDF48}" srcId="{BB2819A5-E957-4363-BB01-7AE0AF4959AC}" destId="{A7F22737-AE5A-43F3-8BA0-BECB3504E79A}" srcOrd="2" destOrd="0" parTransId="{65BCC8B4-191D-48F5-8502-BFA9E0146F23}" sibTransId="{A4068136-E4E5-49F8-ACF2-7B0771355ECF}"/>
    <dgm:cxn modelId="{8D4AB89F-0100-491D-A935-75FBE57F2EA8}" type="presOf" srcId="{884B963F-6516-43B7-812A-1D9D21DED825}" destId="{E84A7F13-2F54-4854-98D3-927CF54A85E0}" srcOrd="0" destOrd="0" presId="urn:microsoft.com/office/officeart/2005/8/layout/hList1"/>
    <dgm:cxn modelId="{55F809A0-C3FA-4923-BC9C-61D790F96919}" type="presOf" srcId="{D71532BC-151B-4617-BD04-CB925CA9CB9B}" destId="{0F11FE8F-F48C-4112-A1C1-152429471194}" srcOrd="0" destOrd="6" presId="urn:microsoft.com/office/officeart/2005/8/layout/hList1"/>
    <dgm:cxn modelId="{81D453A0-1224-4AC8-BB0A-380F25158D6D}" type="presOf" srcId="{4E357E96-7399-4E01-AE3D-313EEA5BD639}" destId="{9DB96908-0589-4D59-A032-56E758148BF0}" srcOrd="0" destOrd="10" presId="urn:microsoft.com/office/officeart/2005/8/layout/hList1"/>
    <dgm:cxn modelId="{F5A808A6-DFB1-41F7-B59D-198193035FFE}" srcId="{75389702-431A-4C01-ADA3-B9D1C24CE744}" destId="{5B831C7E-2FF9-40EE-9ACD-EBEDBEDD565B}" srcOrd="5" destOrd="0" parTransId="{CCE61949-E4D8-4EC9-81BA-1741C0CB8D3A}" sibTransId="{D52E70D2-D935-4488-893D-40DC72A65B2E}"/>
    <dgm:cxn modelId="{9BFEF4A6-85D1-4397-A556-20665C188393}" srcId="{7531D99A-7CAA-4976-824C-B3D3844DA85C}" destId="{884B963F-6516-43B7-812A-1D9D21DED825}" srcOrd="0" destOrd="0" parTransId="{999A589E-EC26-49B1-A7A7-42363BF22DBD}" sibTransId="{45DB47E9-7CD0-4166-BC53-FD86F94186C1}"/>
    <dgm:cxn modelId="{962274AD-77C8-462C-AE7A-DD0C15D92E95}" type="presOf" srcId="{E9769A3B-668F-44F3-864C-979CDEEAA01B}" destId="{0F11FE8F-F48C-4112-A1C1-152429471194}" srcOrd="0" destOrd="4" presId="urn:microsoft.com/office/officeart/2005/8/layout/hList1"/>
    <dgm:cxn modelId="{7DBC31B0-6B79-4693-9F70-E803EF2F0500}" srcId="{6DD8AE63-5495-4AFC-BD82-43392C7D3CB4}" destId="{95EB2AD8-DC8C-4F04-BD20-A1D130F1D1F2}" srcOrd="1" destOrd="0" parTransId="{5A016528-0097-4DEE-8566-673C32C5F93A}" sibTransId="{6BCDDFC7-CF86-47E7-AF3F-D1DAE85DEFB2}"/>
    <dgm:cxn modelId="{D4844FB2-2AC0-4340-B336-86A5D07FAB22}" srcId="{6DD8AE63-5495-4AFC-BD82-43392C7D3CB4}" destId="{7D931485-3D1D-4B04-BB60-E6294028E2D5}" srcOrd="2" destOrd="0" parTransId="{1ADF437C-1064-413E-B30A-175004769F8D}" sibTransId="{C20655C0-FC95-4AA8-BE14-034422E15CCB}"/>
    <dgm:cxn modelId="{15C3F6B4-BE66-40FC-BCF0-A39736256D7A}" type="presOf" srcId="{5B831C7E-2FF9-40EE-9ACD-EBEDBEDD565B}" destId="{9DB96908-0589-4D59-A032-56E758148BF0}" srcOrd="0" destOrd="5" presId="urn:microsoft.com/office/officeart/2005/8/layout/hList1"/>
    <dgm:cxn modelId="{9AE58BB6-8D13-4557-9CD1-3E8B0613C5B8}" srcId="{75389702-431A-4C01-ADA3-B9D1C24CE744}" destId="{0F93A86F-0F28-4EAC-BCF4-CA9B520ECB5A}" srcOrd="2" destOrd="0" parTransId="{C8F5EE7A-AEAF-4115-A9F8-C9943EEDB26B}" sibTransId="{16C6E0BF-ED1D-4BD0-8A5F-3061684C4CD8}"/>
    <dgm:cxn modelId="{8A7CB2B7-1C88-405E-8E45-68C0C9707C04}" type="presOf" srcId="{7D931485-3D1D-4B04-BB60-E6294028E2D5}" destId="{0F11FE8F-F48C-4112-A1C1-152429471194}" srcOrd="0" destOrd="2" presId="urn:microsoft.com/office/officeart/2005/8/layout/hList1"/>
    <dgm:cxn modelId="{314EBCB9-AEDE-40FA-9C5D-9F835E99831E}" srcId="{75389702-431A-4C01-ADA3-B9D1C24CE744}" destId="{F322E736-47DB-4CAC-B9B7-84B9CBDDEB02}" srcOrd="6" destOrd="0" parTransId="{6074FF5B-658C-40B7-9797-6430BA5A9726}" sibTransId="{3317B8D4-330A-419C-BF4A-3878F85E27A2}"/>
    <dgm:cxn modelId="{007663BB-54E4-49CB-9430-19B8BA328050}" srcId="{7531D99A-7CAA-4976-824C-B3D3844DA85C}" destId="{405A6E76-31A0-49D4-82C9-D5468355ADF6}" srcOrd="1" destOrd="0" parTransId="{F6725ECC-E7F5-412B-A185-968FBD24AB46}" sibTransId="{11B47AF3-B25F-4D70-848B-139313F49A96}"/>
    <dgm:cxn modelId="{D73C50BC-9D0E-46F1-B5EB-371C528D3A2F}" type="presOf" srcId="{C09FCFE3-E316-4971-92F4-EF44D730FD49}" destId="{0F11FE8F-F48C-4112-A1C1-152429471194}" srcOrd="0" destOrd="3" presId="urn:microsoft.com/office/officeart/2005/8/layout/hList1"/>
    <dgm:cxn modelId="{8E0D7DC1-3220-4400-A665-42949A945BFD}" srcId="{6AC84281-9E3C-4C86-91F0-389A0657E765}" destId="{7531D99A-7CAA-4976-824C-B3D3844DA85C}" srcOrd="2" destOrd="0" parTransId="{56742A4A-3C08-49E8-BC23-3050CF1860E1}" sibTransId="{24E8E9EC-39ED-475B-AD3E-F65EAB8854AB}"/>
    <dgm:cxn modelId="{C50474D0-57AC-4517-AF8E-00342F9E5F60}" srcId="{75389702-431A-4C01-ADA3-B9D1C24CE744}" destId="{C84770C0-17EF-4F4A-9CCC-C94AF9547FAB}" srcOrd="7" destOrd="0" parTransId="{BB9AB944-C48E-4A43-9FE0-0DA2FD540FFA}" sibTransId="{D03E532A-4766-4930-A927-E507F9D83CD3}"/>
    <dgm:cxn modelId="{AD3382DC-4A37-423D-9566-24414992A83A}" type="presOf" srcId="{932E57D0-66D8-40EF-A903-68AFE18D6659}" destId="{0F11FE8F-F48C-4112-A1C1-152429471194}" srcOrd="0" destOrd="5" presId="urn:microsoft.com/office/officeart/2005/8/layout/hList1"/>
    <dgm:cxn modelId="{B8F650E1-9327-4344-80F3-5DFB57C6B37B}" srcId="{75389702-431A-4C01-ADA3-B9D1C24CE744}" destId="{4E357E96-7399-4E01-AE3D-313EEA5BD639}" srcOrd="10" destOrd="0" parTransId="{C4160D3D-0CD6-44FC-B42E-626B5890B1AA}" sibTransId="{74A87C3D-FF70-4CB7-B9AD-3A83A44FC0E1}"/>
    <dgm:cxn modelId="{D40B6FEB-E566-408B-B78A-3DA3CE97CFBF}" type="presOf" srcId="{E775F166-4B21-4F7B-AA86-E7D5DF3BA02A}" destId="{E84A7F13-2F54-4854-98D3-927CF54A85E0}" srcOrd="0" destOrd="4" presId="urn:microsoft.com/office/officeart/2005/8/layout/hList1"/>
    <dgm:cxn modelId="{0F6E10F4-9CE9-47CF-84FB-C2BC48A34397}" type="presOf" srcId="{75389702-431A-4C01-ADA3-B9D1C24CE744}" destId="{12B412C1-0045-4A23-8267-2A67DE0E0BD9}" srcOrd="0" destOrd="0" presId="urn:microsoft.com/office/officeart/2005/8/layout/hList1"/>
    <dgm:cxn modelId="{0774F5F6-E95E-42C1-9517-53EFFBBD1123}" srcId="{75389702-431A-4C01-ADA3-B9D1C24CE744}" destId="{349DAA2E-B3CC-4462-8169-20859BF0116C}" srcOrd="4" destOrd="0" parTransId="{D0109E0B-F28B-4EBC-8054-EFF00E163A0C}" sibTransId="{DA9223C8-21E7-451A-A0F4-A546327AC41C}"/>
    <dgm:cxn modelId="{C72BE2F8-A359-4A41-A088-FE015E61EF66}" type="presOf" srcId="{DC3F2A72-FAAD-4601-9F98-39EC85CBF27C}" destId="{9DB96908-0589-4D59-A032-56E758148BF0}" srcOrd="0" destOrd="3" presId="urn:microsoft.com/office/officeart/2005/8/layout/hList1"/>
    <dgm:cxn modelId="{20DD77FB-C350-478E-AA29-C74760731149}" type="presOf" srcId="{46860F51-64D0-405E-9427-6FAF01A6A802}" destId="{9DB96908-0589-4D59-A032-56E758148BF0}" srcOrd="0" destOrd="9" presId="urn:microsoft.com/office/officeart/2005/8/layout/hList1"/>
    <dgm:cxn modelId="{E00FB260-132F-4584-81CA-3E3CC68F05E7}" type="presParOf" srcId="{AD6514BE-14FB-4CF6-A721-FC776F8D50A6}" destId="{30F9BD34-B2AE-4F18-9BEA-CB56C96AA35C}" srcOrd="0" destOrd="0" presId="urn:microsoft.com/office/officeart/2005/8/layout/hList1"/>
    <dgm:cxn modelId="{94FE9651-F1C0-4A66-ABBD-12B100D3AD4C}" type="presParOf" srcId="{30F9BD34-B2AE-4F18-9BEA-CB56C96AA35C}" destId="{3D564925-5704-45F4-BAE1-A608184268EE}" srcOrd="0" destOrd="0" presId="urn:microsoft.com/office/officeart/2005/8/layout/hList1"/>
    <dgm:cxn modelId="{BAD11E4A-D6DA-4257-9BC0-2938E38EF1DF}" type="presParOf" srcId="{30F9BD34-B2AE-4F18-9BEA-CB56C96AA35C}" destId="{4B1061F6-D768-4E1F-938A-091F2B49F61A}" srcOrd="1" destOrd="0" presId="urn:microsoft.com/office/officeart/2005/8/layout/hList1"/>
    <dgm:cxn modelId="{A0E0DA83-F7DB-45BE-931C-6F79D90FEB51}" type="presParOf" srcId="{AD6514BE-14FB-4CF6-A721-FC776F8D50A6}" destId="{7DBD54C0-D042-45F3-947B-056B1677F94A}" srcOrd="1" destOrd="0" presId="urn:microsoft.com/office/officeart/2005/8/layout/hList1"/>
    <dgm:cxn modelId="{9A64A302-58E8-4722-8767-826FDC1F6094}" type="presParOf" srcId="{AD6514BE-14FB-4CF6-A721-FC776F8D50A6}" destId="{AA25E7C4-103C-45AA-99A8-2EDE7DF8F3B2}" srcOrd="2" destOrd="0" presId="urn:microsoft.com/office/officeart/2005/8/layout/hList1"/>
    <dgm:cxn modelId="{B4232600-29FF-440F-90F9-26A29DBDD85F}" type="presParOf" srcId="{AA25E7C4-103C-45AA-99A8-2EDE7DF8F3B2}" destId="{12B412C1-0045-4A23-8267-2A67DE0E0BD9}" srcOrd="0" destOrd="0" presId="urn:microsoft.com/office/officeart/2005/8/layout/hList1"/>
    <dgm:cxn modelId="{772BCC94-7C03-464A-9179-1E2E831DBDDF}" type="presParOf" srcId="{AA25E7C4-103C-45AA-99A8-2EDE7DF8F3B2}" destId="{9DB96908-0589-4D59-A032-56E758148BF0}" srcOrd="1" destOrd="0" presId="urn:microsoft.com/office/officeart/2005/8/layout/hList1"/>
    <dgm:cxn modelId="{5CEFECAF-157A-4F5E-A418-B7503CA9429C}" type="presParOf" srcId="{AD6514BE-14FB-4CF6-A721-FC776F8D50A6}" destId="{787AD777-65B6-4140-BC5A-C7E9A712604D}" srcOrd="3" destOrd="0" presId="urn:microsoft.com/office/officeart/2005/8/layout/hList1"/>
    <dgm:cxn modelId="{1702D7B6-9C84-41A9-AFB9-6E90125D55FF}" type="presParOf" srcId="{AD6514BE-14FB-4CF6-A721-FC776F8D50A6}" destId="{5A79B155-8383-43BE-B1CD-BBABE1D6AD3D}" srcOrd="4" destOrd="0" presId="urn:microsoft.com/office/officeart/2005/8/layout/hList1"/>
    <dgm:cxn modelId="{7B57A329-44B3-40D6-803F-A75545F00119}" type="presParOf" srcId="{5A79B155-8383-43BE-B1CD-BBABE1D6AD3D}" destId="{31461694-126D-4BBE-A7B8-4E9443B02035}" srcOrd="0" destOrd="0" presId="urn:microsoft.com/office/officeart/2005/8/layout/hList1"/>
    <dgm:cxn modelId="{93E592B7-97A1-4CFF-89BF-E8ABCE158521}" type="presParOf" srcId="{5A79B155-8383-43BE-B1CD-BBABE1D6AD3D}" destId="{E84A7F13-2F54-4854-98D3-927CF54A85E0}" srcOrd="1" destOrd="0" presId="urn:microsoft.com/office/officeart/2005/8/layout/hList1"/>
    <dgm:cxn modelId="{F1BC453B-D53D-4BB2-AE7B-345F6BE30C7D}" type="presParOf" srcId="{AD6514BE-14FB-4CF6-A721-FC776F8D50A6}" destId="{AFF07CA8-4361-40D8-B7F0-47662A35B952}" srcOrd="5" destOrd="0" presId="urn:microsoft.com/office/officeart/2005/8/layout/hList1"/>
    <dgm:cxn modelId="{A9CD7684-4A15-4519-8B53-4EE0C41CBCBB}" type="presParOf" srcId="{AD6514BE-14FB-4CF6-A721-FC776F8D50A6}" destId="{17A8C967-D546-4B09-B74C-B9665751A751}" srcOrd="6" destOrd="0" presId="urn:microsoft.com/office/officeart/2005/8/layout/hList1"/>
    <dgm:cxn modelId="{1B432993-3542-4069-9750-E5EBECF6169A}" type="presParOf" srcId="{17A8C967-D546-4B09-B74C-B9665751A751}" destId="{C640915B-E39B-4985-AF19-C1CD51FE204D}" srcOrd="0" destOrd="0" presId="urn:microsoft.com/office/officeart/2005/8/layout/hList1"/>
    <dgm:cxn modelId="{3AD0C385-D8C1-4A2E-B0AB-0ADE93539F22}" type="presParOf" srcId="{17A8C967-D546-4B09-B74C-B9665751A751}" destId="{0F11FE8F-F48C-4112-A1C1-15242947119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89F8083-F11A-4DAC-94AA-0F7EFE6DE76D}" type="doc">
      <dgm:prSet loTypeId="urn:microsoft.com/office/officeart/2005/8/layout/default" loCatId="list" qsTypeId="urn:microsoft.com/office/officeart/2005/8/quickstyle/simple5" qsCatId="simple" csTypeId="urn:microsoft.com/office/officeart/2005/8/colors/accent1_4" csCatId="accent1" phldr="1"/>
      <dgm:spPr/>
      <dgm:t>
        <a:bodyPr/>
        <a:lstStyle/>
        <a:p>
          <a:endParaRPr lang="hu-HU"/>
        </a:p>
      </dgm:t>
    </dgm:pt>
    <dgm:pt modelId="{FD330A65-31DB-4842-ADBE-B4308D6B9698}">
      <dgm:prSet phldrT="[Szöveg]" phldr="0"/>
      <dgm:spPr/>
      <dgm:t>
        <a:bodyPr/>
        <a:lstStyle/>
        <a:p>
          <a:r>
            <a:rPr lang="hu-HU" b="1">
              <a:latin typeface="Georgia"/>
            </a:rPr>
            <a:t>tréning</a:t>
          </a:r>
          <a:endParaRPr lang="hu-HU" b="1"/>
        </a:p>
      </dgm:t>
    </dgm:pt>
    <dgm:pt modelId="{0ABE06EB-04BA-4AD9-BE32-55A0EA35FFA0}" type="parTrans" cxnId="{027405F3-489A-4B98-B803-1DF62D941B08}">
      <dgm:prSet/>
      <dgm:spPr/>
      <dgm:t>
        <a:bodyPr/>
        <a:lstStyle/>
        <a:p>
          <a:endParaRPr lang="hu-HU"/>
        </a:p>
      </dgm:t>
    </dgm:pt>
    <dgm:pt modelId="{612D0E9B-3BF2-4B7E-8AF6-E8952A4549A3}" type="sibTrans" cxnId="{027405F3-489A-4B98-B803-1DF62D941B08}">
      <dgm:prSet/>
      <dgm:spPr/>
      <dgm:t>
        <a:bodyPr/>
        <a:lstStyle/>
        <a:p>
          <a:endParaRPr lang="hu-HU"/>
        </a:p>
      </dgm:t>
    </dgm:pt>
    <dgm:pt modelId="{1CA969B4-33FB-425F-80A0-D3BF1C079638}">
      <dgm:prSet phldrT="[Szöveg]" phldr="0"/>
      <dgm:spPr/>
      <dgm:t>
        <a:bodyPr/>
        <a:lstStyle/>
        <a:p>
          <a:r>
            <a:rPr lang="hu-HU" b="1">
              <a:latin typeface="Georgia"/>
            </a:rPr>
            <a:t>ütemezés</a:t>
          </a:r>
          <a:endParaRPr lang="hu-HU" b="1"/>
        </a:p>
      </dgm:t>
    </dgm:pt>
    <dgm:pt modelId="{523183FE-807B-45DE-B3D4-01C14965D034}" type="parTrans" cxnId="{159B1D91-3EED-46DF-9720-58202A769B8C}">
      <dgm:prSet/>
      <dgm:spPr/>
      <dgm:t>
        <a:bodyPr/>
        <a:lstStyle/>
        <a:p>
          <a:endParaRPr lang="hu-HU"/>
        </a:p>
      </dgm:t>
    </dgm:pt>
    <dgm:pt modelId="{5E039E45-AB18-4582-9AB1-32D621BE7062}" type="sibTrans" cxnId="{159B1D91-3EED-46DF-9720-58202A769B8C}">
      <dgm:prSet/>
      <dgm:spPr/>
      <dgm:t>
        <a:bodyPr/>
        <a:lstStyle/>
        <a:p>
          <a:endParaRPr lang="hu-HU"/>
        </a:p>
      </dgm:t>
    </dgm:pt>
    <dgm:pt modelId="{B109BE9F-ED08-4A04-A94C-6420D777F4BB}">
      <dgm:prSet phldrT="[Szöveg]" phldr="0"/>
      <dgm:spPr/>
      <dgm:t>
        <a:bodyPr/>
        <a:lstStyle/>
        <a:p>
          <a:r>
            <a:rPr lang="hu-HU" b="1">
              <a:latin typeface="Georgia"/>
            </a:rPr>
            <a:t>témák</a:t>
          </a:r>
          <a:endParaRPr lang="hu-HU" b="1"/>
        </a:p>
      </dgm:t>
    </dgm:pt>
    <dgm:pt modelId="{F849C224-4BBF-4224-A376-D24F3AC6DCFB}" type="parTrans" cxnId="{60C28A29-963B-45E6-A7F6-37B90B1A6CAC}">
      <dgm:prSet/>
      <dgm:spPr/>
      <dgm:t>
        <a:bodyPr/>
        <a:lstStyle/>
        <a:p>
          <a:endParaRPr lang="hu-HU"/>
        </a:p>
      </dgm:t>
    </dgm:pt>
    <dgm:pt modelId="{920083E3-28C0-4C84-9D83-DF87DEBBA9C6}" type="sibTrans" cxnId="{60C28A29-963B-45E6-A7F6-37B90B1A6CAC}">
      <dgm:prSet/>
      <dgm:spPr/>
      <dgm:t>
        <a:bodyPr/>
        <a:lstStyle/>
        <a:p>
          <a:endParaRPr lang="hu-HU"/>
        </a:p>
      </dgm:t>
    </dgm:pt>
    <dgm:pt modelId="{47D880EF-3FB1-43B6-984A-D51F8EF5D766}">
      <dgm:prSet phldrT="[Szöveg]" phldr="0"/>
      <dgm:spPr/>
      <dgm:t>
        <a:bodyPr/>
        <a:lstStyle/>
        <a:p>
          <a:r>
            <a:rPr lang="hu-HU" b="1">
              <a:latin typeface="Georgia"/>
            </a:rPr>
            <a:t>feladatok</a:t>
          </a:r>
          <a:endParaRPr lang="hu-HU" b="1"/>
        </a:p>
      </dgm:t>
    </dgm:pt>
    <dgm:pt modelId="{96649E09-4044-49CC-9713-9A089071B680}" type="parTrans" cxnId="{5DA4D0CF-502A-4A16-99C1-823016CA0DE1}">
      <dgm:prSet/>
      <dgm:spPr/>
      <dgm:t>
        <a:bodyPr/>
        <a:lstStyle/>
        <a:p>
          <a:endParaRPr lang="hu-HU"/>
        </a:p>
      </dgm:t>
    </dgm:pt>
    <dgm:pt modelId="{A5F2213A-5DEB-420D-911B-4D3FB4079EBE}" type="sibTrans" cxnId="{5DA4D0CF-502A-4A16-99C1-823016CA0DE1}">
      <dgm:prSet/>
      <dgm:spPr/>
      <dgm:t>
        <a:bodyPr/>
        <a:lstStyle/>
        <a:p>
          <a:endParaRPr lang="hu-HU"/>
        </a:p>
      </dgm:t>
    </dgm:pt>
    <dgm:pt modelId="{A7F5A5E5-BA12-4D2A-BB20-1FCB3F0C91F4}" type="pres">
      <dgm:prSet presAssocID="{989F8083-F11A-4DAC-94AA-0F7EFE6DE76D}" presName="diagram" presStyleCnt="0">
        <dgm:presLayoutVars>
          <dgm:dir/>
          <dgm:resizeHandles val="exact"/>
        </dgm:presLayoutVars>
      </dgm:prSet>
      <dgm:spPr/>
    </dgm:pt>
    <dgm:pt modelId="{2E9EEAEE-5D70-415C-9C65-AF9534114F68}" type="pres">
      <dgm:prSet presAssocID="{FD330A65-31DB-4842-ADBE-B4308D6B9698}" presName="node" presStyleLbl="node1" presStyleIdx="0" presStyleCnt="4">
        <dgm:presLayoutVars>
          <dgm:bulletEnabled val="1"/>
        </dgm:presLayoutVars>
      </dgm:prSet>
      <dgm:spPr/>
    </dgm:pt>
    <dgm:pt modelId="{68CD2E52-21A4-4538-9761-00D14C692DD1}" type="pres">
      <dgm:prSet presAssocID="{612D0E9B-3BF2-4B7E-8AF6-E8952A4549A3}" presName="sibTrans" presStyleCnt="0"/>
      <dgm:spPr/>
    </dgm:pt>
    <dgm:pt modelId="{1BE6AE9D-C120-4086-868E-C52DFC945D5F}" type="pres">
      <dgm:prSet presAssocID="{1CA969B4-33FB-425F-80A0-D3BF1C079638}" presName="node" presStyleLbl="node1" presStyleIdx="1" presStyleCnt="4">
        <dgm:presLayoutVars>
          <dgm:bulletEnabled val="1"/>
        </dgm:presLayoutVars>
      </dgm:prSet>
      <dgm:spPr/>
    </dgm:pt>
    <dgm:pt modelId="{9CA60D82-D5E4-473C-9F63-C24D3E8C3E0D}" type="pres">
      <dgm:prSet presAssocID="{5E039E45-AB18-4582-9AB1-32D621BE7062}" presName="sibTrans" presStyleCnt="0"/>
      <dgm:spPr/>
    </dgm:pt>
    <dgm:pt modelId="{AF48F7D1-6414-4CE9-8EAD-530B53D12541}" type="pres">
      <dgm:prSet presAssocID="{B109BE9F-ED08-4A04-A94C-6420D777F4BB}" presName="node" presStyleLbl="node1" presStyleIdx="2" presStyleCnt="4">
        <dgm:presLayoutVars>
          <dgm:bulletEnabled val="1"/>
        </dgm:presLayoutVars>
      </dgm:prSet>
      <dgm:spPr/>
    </dgm:pt>
    <dgm:pt modelId="{0037BB07-9498-4990-9EBB-0D3C01F7D871}" type="pres">
      <dgm:prSet presAssocID="{920083E3-28C0-4C84-9D83-DF87DEBBA9C6}" presName="sibTrans" presStyleCnt="0"/>
      <dgm:spPr/>
    </dgm:pt>
    <dgm:pt modelId="{9CBCF113-91A9-4692-9F78-F129B8BC2242}" type="pres">
      <dgm:prSet presAssocID="{47D880EF-3FB1-43B6-984A-D51F8EF5D766}" presName="node" presStyleLbl="node1" presStyleIdx="3" presStyleCnt="4">
        <dgm:presLayoutVars>
          <dgm:bulletEnabled val="1"/>
        </dgm:presLayoutVars>
      </dgm:prSet>
      <dgm:spPr/>
    </dgm:pt>
  </dgm:ptLst>
  <dgm:cxnLst>
    <dgm:cxn modelId="{32078402-54FB-42B9-9752-0DB62AA15291}" type="presOf" srcId="{47D880EF-3FB1-43B6-984A-D51F8EF5D766}" destId="{9CBCF113-91A9-4692-9F78-F129B8BC2242}" srcOrd="0" destOrd="0" presId="urn:microsoft.com/office/officeart/2005/8/layout/default"/>
    <dgm:cxn modelId="{60C28A29-963B-45E6-A7F6-37B90B1A6CAC}" srcId="{989F8083-F11A-4DAC-94AA-0F7EFE6DE76D}" destId="{B109BE9F-ED08-4A04-A94C-6420D777F4BB}" srcOrd="2" destOrd="0" parTransId="{F849C224-4BBF-4224-A376-D24F3AC6DCFB}" sibTransId="{920083E3-28C0-4C84-9D83-DF87DEBBA9C6}"/>
    <dgm:cxn modelId="{3BC64E77-6B96-47D3-9637-317D3F935546}" type="presOf" srcId="{989F8083-F11A-4DAC-94AA-0F7EFE6DE76D}" destId="{A7F5A5E5-BA12-4D2A-BB20-1FCB3F0C91F4}" srcOrd="0" destOrd="0" presId="urn:microsoft.com/office/officeart/2005/8/layout/default"/>
    <dgm:cxn modelId="{159B1D91-3EED-46DF-9720-58202A769B8C}" srcId="{989F8083-F11A-4DAC-94AA-0F7EFE6DE76D}" destId="{1CA969B4-33FB-425F-80A0-D3BF1C079638}" srcOrd="1" destOrd="0" parTransId="{523183FE-807B-45DE-B3D4-01C14965D034}" sibTransId="{5E039E45-AB18-4582-9AB1-32D621BE7062}"/>
    <dgm:cxn modelId="{5305B094-00AB-4D0D-9018-14EF8CD4AAE3}" type="presOf" srcId="{1CA969B4-33FB-425F-80A0-D3BF1C079638}" destId="{1BE6AE9D-C120-4086-868E-C52DFC945D5F}" srcOrd="0" destOrd="0" presId="urn:microsoft.com/office/officeart/2005/8/layout/default"/>
    <dgm:cxn modelId="{82FBA1A8-D477-4A95-8D46-9245BF309A74}" type="presOf" srcId="{FD330A65-31DB-4842-ADBE-B4308D6B9698}" destId="{2E9EEAEE-5D70-415C-9C65-AF9534114F68}" srcOrd="0" destOrd="0" presId="urn:microsoft.com/office/officeart/2005/8/layout/default"/>
    <dgm:cxn modelId="{5D620DC9-B3C4-4C4F-AF9D-27A435200D5D}" type="presOf" srcId="{B109BE9F-ED08-4A04-A94C-6420D777F4BB}" destId="{AF48F7D1-6414-4CE9-8EAD-530B53D12541}" srcOrd="0" destOrd="0" presId="urn:microsoft.com/office/officeart/2005/8/layout/default"/>
    <dgm:cxn modelId="{5DA4D0CF-502A-4A16-99C1-823016CA0DE1}" srcId="{989F8083-F11A-4DAC-94AA-0F7EFE6DE76D}" destId="{47D880EF-3FB1-43B6-984A-D51F8EF5D766}" srcOrd="3" destOrd="0" parTransId="{96649E09-4044-49CC-9713-9A089071B680}" sibTransId="{A5F2213A-5DEB-420D-911B-4D3FB4079EBE}"/>
    <dgm:cxn modelId="{027405F3-489A-4B98-B803-1DF62D941B08}" srcId="{989F8083-F11A-4DAC-94AA-0F7EFE6DE76D}" destId="{FD330A65-31DB-4842-ADBE-B4308D6B9698}" srcOrd="0" destOrd="0" parTransId="{0ABE06EB-04BA-4AD9-BE32-55A0EA35FFA0}" sibTransId="{612D0E9B-3BF2-4B7E-8AF6-E8952A4549A3}"/>
    <dgm:cxn modelId="{3895CAA0-656C-4E5D-87FF-D8FA9B745C38}" type="presParOf" srcId="{A7F5A5E5-BA12-4D2A-BB20-1FCB3F0C91F4}" destId="{2E9EEAEE-5D70-415C-9C65-AF9534114F68}" srcOrd="0" destOrd="0" presId="urn:microsoft.com/office/officeart/2005/8/layout/default"/>
    <dgm:cxn modelId="{9EBE07B2-9844-4D30-BE86-5ED242CD0E90}" type="presParOf" srcId="{A7F5A5E5-BA12-4D2A-BB20-1FCB3F0C91F4}" destId="{68CD2E52-21A4-4538-9761-00D14C692DD1}" srcOrd="1" destOrd="0" presId="urn:microsoft.com/office/officeart/2005/8/layout/default"/>
    <dgm:cxn modelId="{CD0205AE-516F-4AA2-8909-63743400E994}" type="presParOf" srcId="{A7F5A5E5-BA12-4D2A-BB20-1FCB3F0C91F4}" destId="{1BE6AE9D-C120-4086-868E-C52DFC945D5F}" srcOrd="2" destOrd="0" presId="urn:microsoft.com/office/officeart/2005/8/layout/default"/>
    <dgm:cxn modelId="{FF715C2F-9225-45DC-BEA9-0D22546C6699}" type="presParOf" srcId="{A7F5A5E5-BA12-4D2A-BB20-1FCB3F0C91F4}" destId="{9CA60D82-D5E4-473C-9F63-C24D3E8C3E0D}" srcOrd="3" destOrd="0" presId="urn:microsoft.com/office/officeart/2005/8/layout/default"/>
    <dgm:cxn modelId="{2D7FDA36-6339-4F51-B48F-21001C9C8956}" type="presParOf" srcId="{A7F5A5E5-BA12-4D2A-BB20-1FCB3F0C91F4}" destId="{AF48F7D1-6414-4CE9-8EAD-530B53D12541}" srcOrd="4" destOrd="0" presId="urn:microsoft.com/office/officeart/2005/8/layout/default"/>
    <dgm:cxn modelId="{856DA8F7-91E0-45A9-8B27-DD96ED096115}" type="presParOf" srcId="{A7F5A5E5-BA12-4D2A-BB20-1FCB3F0C91F4}" destId="{0037BB07-9498-4990-9EBB-0D3C01F7D871}" srcOrd="5" destOrd="0" presId="urn:microsoft.com/office/officeart/2005/8/layout/default"/>
    <dgm:cxn modelId="{542C1163-B8C5-4BAB-922E-74DC5EFD13F7}" type="presParOf" srcId="{A7F5A5E5-BA12-4D2A-BB20-1FCB3F0C91F4}" destId="{9CBCF113-91A9-4692-9F78-F129B8BC2242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0DBFCA-D97F-4B95-BE99-5361405AEA89}">
      <dsp:nvSpPr>
        <dsp:cNvPr id="0" name=""/>
        <dsp:cNvSpPr/>
      </dsp:nvSpPr>
      <dsp:spPr>
        <a:xfrm>
          <a:off x="0" y="67307"/>
          <a:ext cx="6367912" cy="201737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3800" kern="1200"/>
            <a:t>integrálódás a nemzetközi felsőoktatási térbe</a:t>
          </a:r>
        </a:p>
      </dsp:txBody>
      <dsp:txXfrm>
        <a:off x="98480" y="165787"/>
        <a:ext cx="6170952" cy="1820412"/>
      </dsp:txXfrm>
    </dsp:sp>
    <dsp:sp modelId="{400051C8-E238-4565-B332-5051A3991FB5}">
      <dsp:nvSpPr>
        <dsp:cNvPr id="0" name=""/>
        <dsp:cNvSpPr/>
      </dsp:nvSpPr>
      <dsp:spPr>
        <a:xfrm>
          <a:off x="0" y="2194120"/>
          <a:ext cx="6367912" cy="2017372"/>
        </a:xfrm>
        <a:prstGeom prst="roundRect">
          <a:avLst/>
        </a:prstGeom>
        <a:solidFill>
          <a:schemeClr val="accent2">
            <a:hueOff val="193996"/>
            <a:satOff val="-3297"/>
            <a:lumOff val="754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3800" kern="1200"/>
            <a:t>a hallgatói és oktató-kutató állomány további </a:t>
          </a:r>
          <a:r>
            <a:rPr lang="hu-HU" sz="3800" kern="1200" err="1"/>
            <a:t>nemzetköziesedése</a:t>
          </a:r>
          <a:endParaRPr lang="hu-HU" sz="3800" kern="1200"/>
        </a:p>
      </dsp:txBody>
      <dsp:txXfrm>
        <a:off x="98480" y="2292600"/>
        <a:ext cx="6170952" cy="1820412"/>
      </dsp:txXfrm>
    </dsp:sp>
    <dsp:sp modelId="{EB5A3678-A99A-48CE-B978-34DB7B3A6054}">
      <dsp:nvSpPr>
        <dsp:cNvPr id="0" name=""/>
        <dsp:cNvSpPr/>
      </dsp:nvSpPr>
      <dsp:spPr>
        <a:xfrm>
          <a:off x="0" y="4320932"/>
          <a:ext cx="6367912" cy="2017372"/>
        </a:xfrm>
        <a:prstGeom prst="roundRect">
          <a:avLst/>
        </a:prstGeom>
        <a:solidFill>
          <a:schemeClr val="accent2">
            <a:hueOff val="387992"/>
            <a:satOff val="-6594"/>
            <a:lumOff val="1509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3800" kern="1200">
              <a:latin typeface="Georgia"/>
            </a:rPr>
            <a:t>tanulóközpontú</a:t>
          </a:r>
          <a:r>
            <a:rPr lang="hu-HU" sz="3800" kern="1200"/>
            <a:t> és tanulási eredményalapú szemlélet</a:t>
          </a:r>
        </a:p>
      </dsp:txBody>
      <dsp:txXfrm>
        <a:off x="98480" y="4419412"/>
        <a:ext cx="6170952" cy="18204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5C4DA2-E394-4620-9A47-DC411B65A32B}">
      <dsp:nvSpPr>
        <dsp:cNvPr id="0" name=""/>
        <dsp:cNvSpPr/>
      </dsp:nvSpPr>
      <dsp:spPr>
        <a:xfrm>
          <a:off x="3195" y="62863"/>
          <a:ext cx="3115236" cy="11444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134112" rIns="234696" bIns="134112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3300" kern="1200"/>
            <a:t>Létszám növekedés</a:t>
          </a:r>
        </a:p>
      </dsp:txBody>
      <dsp:txXfrm>
        <a:off x="3195" y="62863"/>
        <a:ext cx="3115236" cy="1144449"/>
      </dsp:txXfrm>
    </dsp:sp>
    <dsp:sp modelId="{AB4E8E79-79A7-40FA-9811-3760F4F37299}">
      <dsp:nvSpPr>
        <dsp:cNvPr id="0" name=""/>
        <dsp:cNvSpPr/>
      </dsp:nvSpPr>
      <dsp:spPr>
        <a:xfrm>
          <a:off x="3195" y="1207313"/>
          <a:ext cx="3115236" cy="443866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6022" tIns="176022" rIns="234696" bIns="264033" numCol="1" spcCol="1270" anchor="t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3300" kern="1200"/>
            <a:t>ukrán</a:t>
          </a:r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3300" kern="1200"/>
            <a:t>üzbég</a:t>
          </a:r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3300" kern="1200"/>
            <a:t>vietnami</a:t>
          </a:r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3300" kern="1200"/>
            <a:t>szír</a:t>
          </a:r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hu-HU" sz="3300" kern="1200"/>
        </a:p>
      </dsp:txBody>
      <dsp:txXfrm>
        <a:off x="3195" y="1207313"/>
        <a:ext cx="3115236" cy="4438665"/>
      </dsp:txXfrm>
    </dsp:sp>
    <dsp:sp modelId="{DE8E239D-821D-46C8-A76E-35B0A18CA33E}">
      <dsp:nvSpPr>
        <dsp:cNvPr id="0" name=""/>
        <dsp:cNvSpPr/>
      </dsp:nvSpPr>
      <dsp:spPr>
        <a:xfrm>
          <a:off x="3554564" y="62863"/>
          <a:ext cx="3115236" cy="11444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134112" rIns="234696" bIns="134112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3300" kern="1200"/>
            <a:t>Stagnáló létszám</a:t>
          </a:r>
        </a:p>
      </dsp:txBody>
      <dsp:txXfrm>
        <a:off x="3554564" y="62863"/>
        <a:ext cx="3115236" cy="1144449"/>
      </dsp:txXfrm>
    </dsp:sp>
    <dsp:sp modelId="{9BC8745B-CF04-4D0B-81E5-1984C83BF9CF}">
      <dsp:nvSpPr>
        <dsp:cNvPr id="0" name=""/>
        <dsp:cNvSpPr/>
      </dsp:nvSpPr>
      <dsp:spPr>
        <a:xfrm>
          <a:off x="3554564" y="1207313"/>
          <a:ext cx="3115236" cy="443866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6022" tIns="176022" rIns="234696" bIns="264033" numCol="1" spcCol="1270" anchor="t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3300" kern="1200"/>
            <a:t>montenegrói</a:t>
          </a:r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3300" kern="1200"/>
            <a:t>orosz</a:t>
          </a:r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3300" kern="1200"/>
            <a:t>pakisztáni</a:t>
          </a:r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hu-HU" sz="3300" kern="1200"/>
        </a:p>
      </dsp:txBody>
      <dsp:txXfrm>
        <a:off x="3554564" y="1207313"/>
        <a:ext cx="3115236" cy="4438665"/>
      </dsp:txXfrm>
    </dsp:sp>
    <dsp:sp modelId="{6AEA4E4C-F1B8-4FD3-ACED-AD99D2F627E3}">
      <dsp:nvSpPr>
        <dsp:cNvPr id="0" name=""/>
        <dsp:cNvSpPr/>
      </dsp:nvSpPr>
      <dsp:spPr>
        <a:xfrm>
          <a:off x="7105934" y="62863"/>
          <a:ext cx="3115236" cy="11444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134112" rIns="234696" bIns="134112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3300" kern="1200"/>
            <a:t>Csökkenő létszám</a:t>
          </a:r>
        </a:p>
      </dsp:txBody>
      <dsp:txXfrm>
        <a:off x="7105934" y="62863"/>
        <a:ext cx="3115236" cy="1144449"/>
      </dsp:txXfrm>
    </dsp:sp>
    <dsp:sp modelId="{0F6FE61F-7DD4-4CC2-BC14-9587264F26C2}">
      <dsp:nvSpPr>
        <dsp:cNvPr id="0" name=""/>
        <dsp:cNvSpPr/>
      </dsp:nvSpPr>
      <dsp:spPr>
        <a:xfrm>
          <a:off x="7105934" y="1207313"/>
          <a:ext cx="3115236" cy="443866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6022" tIns="176022" rIns="234696" bIns="264033" numCol="1" spcCol="1270" anchor="t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3300" kern="1200"/>
            <a:t>mongol</a:t>
          </a:r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3300" kern="1200"/>
            <a:t>török</a:t>
          </a:r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3300" kern="1200"/>
            <a:t>tunéziai</a:t>
          </a:r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3300" kern="1200"/>
            <a:t>palesztin</a:t>
          </a:r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3300" kern="1200"/>
            <a:t>laoszi</a:t>
          </a:r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3300" kern="1200"/>
            <a:t>azeri</a:t>
          </a:r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hu-HU" sz="3300" kern="1200"/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hu-HU" sz="3300" kern="1200"/>
        </a:p>
      </dsp:txBody>
      <dsp:txXfrm>
        <a:off x="7105934" y="1207313"/>
        <a:ext cx="3115236" cy="443866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7793C3-B529-482F-B33E-98013D759FD6}">
      <dsp:nvSpPr>
        <dsp:cNvPr id="0" name=""/>
        <dsp:cNvSpPr/>
      </dsp:nvSpPr>
      <dsp:spPr>
        <a:xfrm>
          <a:off x="3565" y="0"/>
          <a:ext cx="3429726" cy="525248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2500" b="1" kern="1200">
              <a:solidFill>
                <a:schemeClr val="tx1"/>
              </a:solidFill>
              <a:latin typeface="Georgia"/>
            </a:rPr>
            <a:t>Tanulás- és kutatásmódszertan</a:t>
          </a:r>
          <a:endParaRPr lang="hu-HU" sz="2500" b="1" kern="1200">
            <a:solidFill>
              <a:schemeClr val="tx1"/>
            </a:solidFill>
          </a:endParaRPr>
        </a:p>
      </dsp:txBody>
      <dsp:txXfrm>
        <a:off x="3565" y="0"/>
        <a:ext cx="3429726" cy="1575744"/>
      </dsp:txXfrm>
    </dsp:sp>
    <dsp:sp modelId="{A4B91DA8-C03C-44E6-B1D8-B52E9C02A512}">
      <dsp:nvSpPr>
        <dsp:cNvPr id="0" name=""/>
        <dsp:cNvSpPr/>
      </dsp:nvSpPr>
      <dsp:spPr>
        <a:xfrm>
          <a:off x="346538" y="1576738"/>
          <a:ext cx="2743781" cy="6076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700" kern="1200">
              <a:solidFill>
                <a:schemeClr val="bg1"/>
              </a:solidFill>
              <a:latin typeface="Georgia"/>
            </a:rPr>
            <a:t>tanárközpontú, tananyagközpontú</a:t>
          </a:r>
        </a:p>
      </dsp:txBody>
      <dsp:txXfrm>
        <a:off x="364335" y="1594535"/>
        <a:ext cx="2708187" cy="572044"/>
      </dsp:txXfrm>
    </dsp:sp>
    <dsp:sp modelId="{66E7956D-F357-46FD-A50F-A51E6F6B5805}">
      <dsp:nvSpPr>
        <dsp:cNvPr id="0" name=""/>
        <dsp:cNvSpPr/>
      </dsp:nvSpPr>
      <dsp:spPr>
        <a:xfrm>
          <a:off x="346538" y="2277860"/>
          <a:ext cx="2743781" cy="6076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700" kern="1200">
              <a:solidFill>
                <a:schemeClr val="bg1"/>
              </a:solidFill>
              <a:latin typeface="Georgia"/>
            </a:rPr>
            <a:t>fókuszban a tudás</a:t>
          </a:r>
        </a:p>
      </dsp:txBody>
      <dsp:txXfrm>
        <a:off x="364335" y="2295657"/>
        <a:ext cx="2708187" cy="572044"/>
      </dsp:txXfrm>
    </dsp:sp>
    <dsp:sp modelId="{BDB6F319-E900-4648-8417-EF5047C3F014}">
      <dsp:nvSpPr>
        <dsp:cNvPr id="0" name=""/>
        <dsp:cNvSpPr/>
      </dsp:nvSpPr>
      <dsp:spPr>
        <a:xfrm>
          <a:off x="346538" y="2978982"/>
          <a:ext cx="2743781" cy="6076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700" kern="1200">
              <a:solidFill>
                <a:schemeClr val="bg1"/>
              </a:solidFill>
              <a:latin typeface="Georgia"/>
            </a:rPr>
            <a:t>kutatásmódszertan, tanulásmódszertan</a:t>
          </a:r>
          <a:endParaRPr lang="hu-HU" sz="1700" kern="1200">
            <a:solidFill>
              <a:schemeClr val="bg1"/>
            </a:solidFill>
          </a:endParaRPr>
        </a:p>
      </dsp:txBody>
      <dsp:txXfrm>
        <a:off x="364335" y="2996779"/>
        <a:ext cx="2708187" cy="572044"/>
      </dsp:txXfrm>
    </dsp:sp>
    <dsp:sp modelId="{47A43FD9-D413-4AC8-A4D4-A32E8F3E8879}">
      <dsp:nvSpPr>
        <dsp:cNvPr id="0" name=""/>
        <dsp:cNvSpPr/>
      </dsp:nvSpPr>
      <dsp:spPr>
        <a:xfrm>
          <a:off x="346538" y="3680104"/>
          <a:ext cx="2743781" cy="6076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700" kern="1200">
              <a:solidFill>
                <a:schemeClr val="bg1"/>
              </a:solidFill>
              <a:latin typeface="Georgia"/>
            </a:rPr>
            <a:t>online</a:t>
          </a:r>
        </a:p>
      </dsp:txBody>
      <dsp:txXfrm>
        <a:off x="364335" y="3697901"/>
        <a:ext cx="2708187" cy="572044"/>
      </dsp:txXfrm>
    </dsp:sp>
    <dsp:sp modelId="{258723E6-CEF8-4B82-8566-86A5EAB436D4}">
      <dsp:nvSpPr>
        <dsp:cNvPr id="0" name=""/>
        <dsp:cNvSpPr/>
      </dsp:nvSpPr>
      <dsp:spPr>
        <a:xfrm>
          <a:off x="346538" y="4381226"/>
          <a:ext cx="2743781" cy="6076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700" kern="1200">
              <a:solidFill>
                <a:schemeClr val="bg1"/>
              </a:solidFill>
              <a:latin typeface="Georgia"/>
            </a:rPr>
            <a:t>statikus </a:t>
          </a:r>
          <a:endParaRPr lang="hu-HU" sz="1700" kern="1200">
            <a:solidFill>
              <a:schemeClr val="bg1"/>
            </a:solidFill>
          </a:endParaRPr>
        </a:p>
      </dsp:txBody>
      <dsp:txXfrm>
        <a:off x="364335" y="4399023"/>
        <a:ext cx="2708187" cy="572044"/>
      </dsp:txXfrm>
    </dsp:sp>
    <dsp:sp modelId="{F982C6DD-8E6B-4771-9695-EAA5CF39535F}">
      <dsp:nvSpPr>
        <dsp:cNvPr id="0" name=""/>
        <dsp:cNvSpPr/>
      </dsp:nvSpPr>
      <dsp:spPr>
        <a:xfrm>
          <a:off x="3690521" y="0"/>
          <a:ext cx="3429726" cy="525248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2500" b="1" kern="1200">
              <a:solidFill>
                <a:schemeClr val="tx1"/>
              </a:solidFill>
              <a:latin typeface="Georgia"/>
            </a:rPr>
            <a:t>Személyes és tanulási készségek</a:t>
          </a:r>
          <a:endParaRPr lang="hu-HU" sz="2500" b="1" kern="1200">
            <a:solidFill>
              <a:schemeClr val="tx1"/>
            </a:solidFill>
          </a:endParaRPr>
        </a:p>
      </dsp:txBody>
      <dsp:txXfrm>
        <a:off x="3690521" y="0"/>
        <a:ext cx="3429726" cy="1575744"/>
      </dsp:txXfrm>
    </dsp:sp>
    <dsp:sp modelId="{6A3E78F4-C083-4C85-9DC6-061B095F0A82}">
      <dsp:nvSpPr>
        <dsp:cNvPr id="0" name=""/>
        <dsp:cNvSpPr/>
      </dsp:nvSpPr>
      <dsp:spPr>
        <a:xfrm>
          <a:off x="4033493" y="1576738"/>
          <a:ext cx="2743781" cy="6076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700" kern="1200">
              <a:solidFill>
                <a:schemeClr val="bg1"/>
              </a:solidFill>
              <a:latin typeface="Georgia"/>
            </a:rPr>
            <a:t>tanulóközpontú, tanulásközpontú</a:t>
          </a:r>
        </a:p>
      </dsp:txBody>
      <dsp:txXfrm>
        <a:off x="4051290" y="1594535"/>
        <a:ext cx="2708187" cy="572044"/>
      </dsp:txXfrm>
    </dsp:sp>
    <dsp:sp modelId="{D670BFDA-08CC-4D4C-ACE9-AB2CC91A1BED}">
      <dsp:nvSpPr>
        <dsp:cNvPr id="0" name=""/>
        <dsp:cNvSpPr/>
      </dsp:nvSpPr>
      <dsp:spPr>
        <a:xfrm>
          <a:off x="4033493" y="2277860"/>
          <a:ext cx="2743781" cy="6076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700" kern="1200">
              <a:solidFill>
                <a:schemeClr val="bg1"/>
              </a:solidFill>
              <a:latin typeface="Georgia"/>
            </a:rPr>
            <a:t>fókuszban a kompetenciák 4 összetevője</a:t>
          </a:r>
        </a:p>
      </dsp:txBody>
      <dsp:txXfrm>
        <a:off x="4051290" y="2295657"/>
        <a:ext cx="2708187" cy="572044"/>
      </dsp:txXfrm>
    </dsp:sp>
    <dsp:sp modelId="{C43B49E2-ECB2-4512-9595-A6E7DF3D48C1}">
      <dsp:nvSpPr>
        <dsp:cNvPr id="0" name=""/>
        <dsp:cNvSpPr/>
      </dsp:nvSpPr>
      <dsp:spPr>
        <a:xfrm>
          <a:off x="4033493" y="2978982"/>
          <a:ext cx="2743781" cy="6076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700" kern="1200">
              <a:solidFill>
                <a:schemeClr val="bg1"/>
              </a:solidFill>
              <a:latin typeface="Georgia"/>
            </a:rPr>
            <a:t>felkészítés az első évre, az átmenet segítése</a:t>
          </a:r>
          <a:endParaRPr lang="hu-HU" sz="1700" kern="1200">
            <a:solidFill>
              <a:schemeClr val="bg1"/>
            </a:solidFill>
          </a:endParaRPr>
        </a:p>
      </dsp:txBody>
      <dsp:txXfrm>
        <a:off x="4051290" y="2996779"/>
        <a:ext cx="2708187" cy="572044"/>
      </dsp:txXfrm>
    </dsp:sp>
    <dsp:sp modelId="{43510DA9-90E4-4269-9E69-850C929A9377}">
      <dsp:nvSpPr>
        <dsp:cNvPr id="0" name=""/>
        <dsp:cNvSpPr/>
      </dsp:nvSpPr>
      <dsp:spPr>
        <a:xfrm>
          <a:off x="4033493" y="3680104"/>
          <a:ext cx="2743781" cy="6076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700" kern="1200">
              <a:solidFill>
                <a:schemeClr val="bg1"/>
              </a:solidFill>
              <a:latin typeface="Georgia"/>
            </a:rPr>
            <a:t>hibrid</a:t>
          </a:r>
        </a:p>
      </dsp:txBody>
      <dsp:txXfrm>
        <a:off x="4051290" y="3697901"/>
        <a:ext cx="2708187" cy="572044"/>
      </dsp:txXfrm>
    </dsp:sp>
    <dsp:sp modelId="{305F632B-F4B3-4C4C-ADEA-6F337BB48059}">
      <dsp:nvSpPr>
        <dsp:cNvPr id="0" name=""/>
        <dsp:cNvSpPr/>
      </dsp:nvSpPr>
      <dsp:spPr>
        <a:xfrm>
          <a:off x="4033493" y="4381226"/>
          <a:ext cx="2743781" cy="6076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700" kern="1200">
              <a:solidFill>
                <a:schemeClr val="bg1"/>
              </a:solidFill>
              <a:latin typeface="Georgia"/>
            </a:rPr>
            <a:t>dinamikus</a:t>
          </a:r>
          <a:endParaRPr lang="hu-HU" sz="1700" kern="1200">
            <a:solidFill>
              <a:schemeClr val="bg1"/>
            </a:solidFill>
          </a:endParaRPr>
        </a:p>
      </dsp:txBody>
      <dsp:txXfrm>
        <a:off x="4051290" y="4399023"/>
        <a:ext cx="2708187" cy="57204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095171-7106-4E84-B181-8E9DDB1AABBA}">
      <dsp:nvSpPr>
        <dsp:cNvPr id="0" name=""/>
        <dsp:cNvSpPr/>
      </dsp:nvSpPr>
      <dsp:spPr>
        <a:xfrm>
          <a:off x="0" y="23023"/>
          <a:ext cx="10558008" cy="8189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3500" b="1" kern="1200">
              <a:solidFill>
                <a:schemeClr val="tx1"/>
              </a:solidFill>
              <a:latin typeface="Georgia"/>
            </a:rPr>
            <a:t> </a:t>
          </a:r>
          <a:r>
            <a:rPr lang="hu-HU" sz="3500" b="1" kern="1200">
              <a:solidFill>
                <a:schemeClr val="bg1"/>
              </a:solidFill>
              <a:latin typeface="Georgia"/>
            </a:rPr>
            <a:t>Intézményspecifikus tanananyag </a:t>
          </a:r>
          <a:endParaRPr lang="hu-HU" sz="3500" b="1" kern="1200">
            <a:solidFill>
              <a:schemeClr val="bg1"/>
            </a:solidFill>
          </a:endParaRPr>
        </a:p>
      </dsp:txBody>
      <dsp:txXfrm>
        <a:off x="39980" y="63003"/>
        <a:ext cx="10478048" cy="739039"/>
      </dsp:txXfrm>
    </dsp:sp>
    <dsp:sp modelId="{5CD1CF79-8CC1-477B-9709-5A8663418474}">
      <dsp:nvSpPr>
        <dsp:cNvPr id="0" name=""/>
        <dsp:cNvSpPr/>
      </dsp:nvSpPr>
      <dsp:spPr>
        <a:xfrm>
          <a:off x="0" y="823770"/>
          <a:ext cx="10558008" cy="12316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5217" tIns="27940" rIns="156464" bIns="27940" numCol="1" spcCol="1270" anchor="t" anchorCtr="0">
          <a:noAutofit/>
        </a:bodyPr>
        <a:lstStyle/>
        <a:p>
          <a:pPr marL="228600" lvl="1" indent="-228600" algn="l" defTabSz="977900" rtl="0">
            <a:lnSpc>
              <a:spcPct val="11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hu-HU" sz="2200" kern="1200">
              <a:latin typeface="Georgia"/>
            </a:rPr>
            <a:t>Általános és speciális hallgatói igények</a:t>
          </a:r>
        </a:p>
        <a:p>
          <a:pPr marL="228600" lvl="1" indent="-228600" algn="l" defTabSz="977900" rtl="0">
            <a:lnSpc>
              <a:spcPct val="11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hu-HU" sz="2200" kern="1200">
              <a:latin typeface="Georgia"/>
            </a:rPr>
            <a:t>Saját hallgatókra szabott tananyag (pl. szövegértés)</a:t>
          </a:r>
        </a:p>
        <a:p>
          <a:pPr marL="228600" lvl="1" indent="-228600" algn="l" defTabSz="977900" rtl="0">
            <a:lnSpc>
              <a:spcPct val="11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hu-HU" sz="2200" kern="1200">
              <a:latin typeface="Georgia"/>
            </a:rPr>
            <a:t>Differenciálás (hallgatói perszónák) </a:t>
          </a:r>
        </a:p>
      </dsp:txBody>
      <dsp:txXfrm>
        <a:off x="0" y="823770"/>
        <a:ext cx="10558008" cy="1231650"/>
      </dsp:txXfrm>
    </dsp:sp>
    <dsp:sp modelId="{A50D289A-6CDF-47C6-A52F-38573B7DE0CC}">
      <dsp:nvSpPr>
        <dsp:cNvPr id="0" name=""/>
        <dsp:cNvSpPr/>
      </dsp:nvSpPr>
      <dsp:spPr>
        <a:xfrm>
          <a:off x="0" y="2055420"/>
          <a:ext cx="10558008" cy="8189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3000" kern="1200">
              <a:latin typeface="Georgia"/>
            </a:rPr>
            <a:t> </a:t>
          </a:r>
          <a:r>
            <a:rPr lang="hu-HU" sz="3000" b="1" kern="1200">
              <a:solidFill>
                <a:prstClr val="white"/>
              </a:solidFill>
              <a:latin typeface="Georgia"/>
              <a:ea typeface="+mn-ea"/>
              <a:cs typeface="+mn-cs"/>
            </a:rPr>
            <a:t>Holisztikus</a:t>
          </a:r>
          <a:r>
            <a:rPr lang="hu-HU" sz="3000" b="1" kern="1200">
              <a:solidFill>
                <a:schemeClr val="tx1"/>
              </a:solidFill>
              <a:latin typeface="Georgia"/>
            </a:rPr>
            <a:t> </a:t>
          </a:r>
          <a:r>
            <a:rPr lang="hu-HU" sz="3000" b="1" kern="1200">
              <a:solidFill>
                <a:prstClr val="white"/>
              </a:solidFill>
              <a:latin typeface="Georgia"/>
              <a:ea typeface="+mn-ea"/>
              <a:cs typeface="+mn-cs"/>
            </a:rPr>
            <a:t>megközelítés</a:t>
          </a:r>
          <a:r>
            <a:rPr lang="hu-HU" sz="3000" b="1" kern="1200">
              <a:solidFill>
                <a:schemeClr val="tx1"/>
              </a:solidFill>
              <a:latin typeface="Georgia"/>
            </a:rPr>
            <a:t> </a:t>
          </a:r>
          <a:endParaRPr lang="hu-HU" sz="3000" b="1" kern="1200">
            <a:solidFill>
              <a:schemeClr val="tx1"/>
            </a:solidFill>
          </a:endParaRPr>
        </a:p>
      </dsp:txBody>
      <dsp:txXfrm>
        <a:off x="39980" y="2095400"/>
        <a:ext cx="10478048" cy="739039"/>
      </dsp:txXfrm>
    </dsp:sp>
    <dsp:sp modelId="{5C9022E2-F087-4D10-8446-5E068CC4AB39}">
      <dsp:nvSpPr>
        <dsp:cNvPr id="0" name=""/>
        <dsp:cNvSpPr/>
      </dsp:nvSpPr>
      <dsp:spPr>
        <a:xfrm>
          <a:off x="0" y="2874420"/>
          <a:ext cx="10558008" cy="7969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5217" tIns="27940" rIns="156464" bIns="27940" numCol="1" spcCol="1270" anchor="t" anchorCtr="0">
          <a:noAutofit/>
        </a:bodyPr>
        <a:lstStyle/>
        <a:p>
          <a:pPr marL="228600" lvl="1" indent="-228600" algn="l" defTabSz="977900" rtl="0">
            <a:lnSpc>
              <a:spcPct val="11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hu-HU" sz="2200" kern="1200">
              <a:solidFill>
                <a:srgbClr val="1B213E">
                  <a:hueOff val="0"/>
                  <a:satOff val="0"/>
                  <a:lumOff val="0"/>
                  <a:alphaOff val="0"/>
                </a:srgbClr>
              </a:solidFill>
              <a:latin typeface="Georgia"/>
              <a:ea typeface="+mn-ea"/>
              <a:cs typeface="+mn-cs"/>
            </a:rPr>
            <a:t>Többféle input</a:t>
          </a:r>
        </a:p>
        <a:p>
          <a:pPr marL="228600" lvl="1" indent="-228600" algn="l" defTabSz="977900" rtl="0">
            <a:lnSpc>
              <a:spcPct val="11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hu-HU" sz="2200" kern="1200">
              <a:solidFill>
                <a:srgbClr val="1B213E">
                  <a:hueOff val="0"/>
                  <a:satOff val="0"/>
                  <a:lumOff val="0"/>
                  <a:alphaOff val="0"/>
                </a:srgbClr>
              </a:solidFill>
              <a:latin typeface="Georgia"/>
              <a:ea typeface="+mn-ea"/>
              <a:cs typeface="+mn-cs"/>
            </a:rPr>
            <a:t> Fejlesztői együttműködés - több szervezeti egység, sokoldalú </a:t>
          </a:r>
          <a:r>
            <a:rPr lang="hu-HU" sz="2200" kern="1200">
              <a:latin typeface="Georgia"/>
            </a:rPr>
            <a:t>szakértői </a:t>
          </a:r>
          <a:r>
            <a:rPr lang="hu-HU" sz="2200" kern="1200">
              <a:solidFill>
                <a:srgbClr val="1B213E">
                  <a:hueOff val="0"/>
                  <a:satOff val="0"/>
                  <a:lumOff val="0"/>
                  <a:alphaOff val="0"/>
                </a:srgbClr>
              </a:solidFill>
              <a:latin typeface="Georgia"/>
              <a:ea typeface="+mn-ea"/>
              <a:cs typeface="+mn-cs"/>
            </a:rPr>
            <a:t>tudás </a:t>
          </a:r>
        </a:p>
      </dsp:txBody>
      <dsp:txXfrm>
        <a:off x="0" y="2874420"/>
        <a:ext cx="10558008" cy="796950"/>
      </dsp:txXfrm>
    </dsp:sp>
    <dsp:sp modelId="{05E2CFA5-3910-4691-8D04-20683049E171}">
      <dsp:nvSpPr>
        <dsp:cNvPr id="0" name=""/>
        <dsp:cNvSpPr/>
      </dsp:nvSpPr>
      <dsp:spPr>
        <a:xfrm>
          <a:off x="0" y="3671370"/>
          <a:ext cx="10558008" cy="8189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3000" b="1" kern="1200">
              <a:solidFill>
                <a:schemeClr val="bg1"/>
              </a:solidFill>
              <a:latin typeface="Georgia"/>
            </a:rPr>
            <a:t>Dinamikus, visszacsatolás alapú </a:t>
          </a:r>
          <a:r>
            <a:rPr lang="hu-HU" sz="3000" b="1" kern="1200">
              <a:solidFill>
                <a:schemeClr val="bg1"/>
              </a:solidFill>
              <a:latin typeface="Georgia"/>
              <a:ea typeface="+mn-ea"/>
              <a:cs typeface="+mn-cs"/>
            </a:rPr>
            <a:t>fejlesztés</a:t>
          </a:r>
          <a:r>
            <a:rPr lang="hu-HU" sz="3000" b="1" kern="1200">
              <a:solidFill>
                <a:schemeClr val="bg1"/>
              </a:solidFill>
              <a:latin typeface="Georgia"/>
            </a:rPr>
            <a:t> </a:t>
          </a:r>
        </a:p>
      </dsp:txBody>
      <dsp:txXfrm>
        <a:off x="39980" y="3711350"/>
        <a:ext cx="10478048" cy="739039"/>
      </dsp:txXfrm>
    </dsp:sp>
    <dsp:sp modelId="{167D3A58-ED05-4D2B-B287-7992FD316BF9}">
      <dsp:nvSpPr>
        <dsp:cNvPr id="0" name=""/>
        <dsp:cNvSpPr/>
      </dsp:nvSpPr>
      <dsp:spPr>
        <a:xfrm>
          <a:off x="0" y="4490370"/>
          <a:ext cx="10558008" cy="7969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5217" tIns="27940" rIns="156464" bIns="27940" numCol="1" spcCol="1270" anchor="t" anchorCtr="0">
          <a:noAutofit/>
        </a:bodyPr>
        <a:lstStyle/>
        <a:p>
          <a:pPr marL="228600" lvl="1" indent="-228600" algn="l" defTabSz="977900" rtl="0">
            <a:lnSpc>
              <a:spcPct val="11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hu-HU" sz="2200" kern="1200" err="1">
              <a:solidFill>
                <a:srgbClr val="1B213E">
                  <a:hueOff val="0"/>
                  <a:satOff val="0"/>
                  <a:lumOff val="0"/>
                  <a:alphaOff val="0"/>
                </a:srgbClr>
              </a:solidFill>
              <a:latin typeface="Georgia"/>
              <a:ea typeface="+mn-ea"/>
              <a:cs typeface="+mn-cs"/>
            </a:rPr>
            <a:t>Egységenkénti</a:t>
          </a:r>
          <a:r>
            <a:rPr lang="hu-HU" sz="2200" kern="1200">
              <a:solidFill>
                <a:srgbClr val="1B213E">
                  <a:hueOff val="0"/>
                  <a:satOff val="0"/>
                  <a:lumOff val="0"/>
                  <a:alphaOff val="0"/>
                </a:srgbClr>
              </a:solidFill>
              <a:latin typeface="Georgia"/>
              <a:ea typeface="+mn-ea"/>
              <a:cs typeface="+mn-cs"/>
            </a:rPr>
            <a:t> visszajelzési lehetőség </a:t>
          </a:r>
        </a:p>
        <a:p>
          <a:pPr marL="228600" lvl="1" indent="-228600" algn="l" defTabSz="977900" rtl="0">
            <a:lnSpc>
              <a:spcPct val="11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hu-HU" sz="2200" kern="1200">
              <a:solidFill>
                <a:srgbClr val="1B213E">
                  <a:hueOff val="0"/>
                  <a:satOff val="0"/>
                  <a:lumOff val="0"/>
                  <a:alphaOff val="0"/>
                </a:srgbClr>
              </a:solidFill>
              <a:latin typeface="Georgia"/>
              <a:ea typeface="+mn-ea"/>
              <a:cs typeface="+mn-cs"/>
            </a:rPr>
            <a:t>Új hatások - új igények beépítése </a:t>
          </a:r>
        </a:p>
      </dsp:txBody>
      <dsp:txXfrm>
        <a:off x="0" y="4490370"/>
        <a:ext cx="10558008" cy="79695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8D7694-AEEF-4A98-A449-FC44B6E237F8}">
      <dsp:nvSpPr>
        <dsp:cNvPr id="0" name=""/>
        <dsp:cNvSpPr/>
      </dsp:nvSpPr>
      <dsp:spPr>
        <a:xfrm>
          <a:off x="13770" y="1798937"/>
          <a:ext cx="2644954" cy="1586972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3200" b="1" kern="1200">
              <a:solidFill>
                <a:schemeClr val="bg1"/>
              </a:solidFill>
              <a:latin typeface="Georgia"/>
            </a:rPr>
            <a:t> INPUT</a:t>
          </a:r>
          <a:endParaRPr lang="hu-HU" sz="3200" b="1" kern="1200">
            <a:solidFill>
              <a:schemeClr val="bg1"/>
            </a:solidFill>
          </a:endParaRPr>
        </a:p>
      </dsp:txBody>
      <dsp:txXfrm>
        <a:off x="60251" y="1845418"/>
        <a:ext cx="2551992" cy="1494010"/>
      </dsp:txXfrm>
    </dsp:sp>
    <dsp:sp modelId="{8D1CD71E-F82A-40A7-BC2A-1CE6F716EBA0}">
      <dsp:nvSpPr>
        <dsp:cNvPr id="0" name=""/>
        <dsp:cNvSpPr/>
      </dsp:nvSpPr>
      <dsp:spPr>
        <a:xfrm>
          <a:off x="2923219" y="2264449"/>
          <a:ext cx="560730" cy="65594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hu-HU" sz="2900" b="1" kern="1200">
            <a:solidFill>
              <a:schemeClr val="bg1"/>
            </a:solidFill>
          </a:endParaRPr>
        </a:p>
      </dsp:txBody>
      <dsp:txXfrm>
        <a:off x="2923219" y="2395639"/>
        <a:ext cx="392511" cy="393568"/>
      </dsp:txXfrm>
    </dsp:sp>
    <dsp:sp modelId="{4FCBCFFD-73AE-4060-9F5F-34CBCBC6C8B2}">
      <dsp:nvSpPr>
        <dsp:cNvPr id="0" name=""/>
        <dsp:cNvSpPr/>
      </dsp:nvSpPr>
      <dsp:spPr>
        <a:xfrm>
          <a:off x="3716705" y="1798937"/>
          <a:ext cx="2644954" cy="1586972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3200" b="1" kern="1200">
              <a:solidFill>
                <a:schemeClr val="bg1"/>
              </a:solidFill>
              <a:latin typeface="Georgia"/>
            </a:rPr>
            <a:t>KURZUS</a:t>
          </a:r>
          <a:endParaRPr lang="hu-HU" sz="3200" b="1" kern="1200">
            <a:solidFill>
              <a:schemeClr val="bg1"/>
            </a:solidFill>
          </a:endParaRPr>
        </a:p>
      </dsp:txBody>
      <dsp:txXfrm>
        <a:off x="3763186" y="1845418"/>
        <a:ext cx="2551992" cy="1494010"/>
      </dsp:txXfrm>
    </dsp:sp>
    <dsp:sp modelId="{A043AB20-DDE6-4D29-91B1-5C96CB415B59}">
      <dsp:nvSpPr>
        <dsp:cNvPr id="0" name=""/>
        <dsp:cNvSpPr/>
      </dsp:nvSpPr>
      <dsp:spPr>
        <a:xfrm>
          <a:off x="6626155" y="2264449"/>
          <a:ext cx="560730" cy="65594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hu-HU" sz="2900" b="1" kern="1200">
            <a:solidFill>
              <a:schemeClr val="bg1"/>
            </a:solidFill>
          </a:endParaRPr>
        </a:p>
      </dsp:txBody>
      <dsp:txXfrm>
        <a:off x="6626155" y="2395639"/>
        <a:ext cx="392511" cy="393568"/>
      </dsp:txXfrm>
    </dsp:sp>
    <dsp:sp modelId="{06FC9C16-221C-4AD1-90A2-A9EDAA0423FC}">
      <dsp:nvSpPr>
        <dsp:cNvPr id="0" name=""/>
        <dsp:cNvSpPr/>
      </dsp:nvSpPr>
      <dsp:spPr>
        <a:xfrm>
          <a:off x="7419641" y="1798937"/>
          <a:ext cx="2644954" cy="158697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atMod val="103000"/>
                <a:lumMod val="102000"/>
                <a:tint val="94000"/>
              </a:schemeClr>
            </a:gs>
            <a:gs pos="50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3200" b="1" kern="1200">
              <a:solidFill>
                <a:schemeClr val="bg1"/>
              </a:solidFill>
              <a:latin typeface="Georgia"/>
            </a:rPr>
            <a:t>VISSZA-JELZÉSEK</a:t>
          </a:r>
          <a:r>
            <a:rPr lang="hu-HU" sz="1800" b="1" kern="1200">
              <a:solidFill>
                <a:schemeClr val="bg1"/>
              </a:solidFill>
              <a:latin typeface="Georgia"/>
            </a:rPr>
            <a:t> </a:t>
          </a:r>
          <a:endParaRPr lang="hu-HU" sz="1800" b="1" kern="1200">
            <a:solidFill>
              <a:schemeClr val="bg1"/>
            </a:solidFill>
          </a:endParaRPr>
        </a:p>
      </dsp:txBody>
      <dsp:txXfrm>
        <a:off x="7466122" y="1845418"/>
        <a:ext cx="2551992" cy="149401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AD9FD2-EE98-4328-BB6F-D47F4F16E811}">
      <dsp:nvSpPr>
        <dsp:cNvPr id="0" name=""/>
        <dsp:cNvSpPr/>
      </dsp:nvSpPr>
      <dsp:spPr>
        <a:xfrm>
          <a:off x="8857" y="1962252"/>
          <a:ext cx="2647539" cy="158852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7150" cap="flat" cmpd="sng" algn="ctr">
          <a:solidFill>
            <a:srgbClr val="D1AF8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2700" b="1" kern="1200"/>
            <a:t>Ökoszisztéma elemek</a:t>
          </a:r>
        </a:p>
      </dsp:txBody>
      <dsp:txXfrm>
        <a:off x="55383" y="2008778"/>
        <a:ext cx="2554487" cy="1495471"/>
      </dsp:txXfrm>
    </dsp:sp>
    <dsp:sp modelId="{87747C2C-9A40-4208-B1AF-DF01965B64A8}">
      <dsp:nvSpPr>
        <dsp:cNvPr id="0" name=""/>
        <dsp:cNvSpPr/>
      </dsp:nvSpPr>
      <dsp:spPr>
        <a:xfrm>
          <a:off x="2921151" y="2428219"/>
          <a:ext cx="561278" cy="6565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hu-HU" sz="2100" b="1" kern="1200"/>
        </a:p>
      </dsp:txBody>
      <dsp:txXfrm>
        <a:off x="2921151" y="2559537"/>
        <a:ext cx="392895" cy="393953"/>
      </dsp:txXfrm>
    </dsp:sp>
    <dsp:sp modelId="{C3D77BAD-5D84-465D-86DA-AC21EDC5070B}">
      <dsp:nvSpPr>
        <dsp:cNvPr id="0" name=""/>
        <dsp:cNvSpPr/>
      </dsp:nvSpPr>
      <dsp:spPr>
        <a:xfrm>
          <a:off x="3715413" y="1962252"/>
          <a:ext cx="2647539" cy="158852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7150" cap="flat" cmpd="sng" algn="ctr">
          <a:solidFill>
            <a:srgbClr val="D1AF8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2700" b="1" kern="1200"/>
            <a:t>Szakértők és fejlesztők </a:t>
          </a:r>
        </a:p>
      </dsp:txBody>
      <dsp:txXfrm>
        <a:off x="3761939" y="2008778"/>
        <a:ext cx="2554487" cy="1495471"/>
      </dsp:txXfrm>
    </dsp:sp>
    <dsp:sp modelId="{D0F0E472-55B7-4D50-9EE6-6EF3F14E72F0}">
      <dsp:nvSpPr>
        <dsp:cNvPr id="0" name=""/>
        <dsp:cNvSpPr/>
      </dsp:nvSpPr>
      <dsp:spPr>
        <a:xfrm>
          <a:off x="6627706" y="2428219"/>
          <a:ext cx="561278" cy="6565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hu-HU" sz="2100" b="1" kern="1200"/>
        </a:p>
      </dsp:txBody>
      <dsp:txXfrm>
        <a:off x="6627706" y="2559537"/>
        <a:ext cx="392895" cy="393953"/>
      </dsp:txXfrm>
    </dsp:sp>
    <dsp:sp modelId="{335C5128-CC40-44E0-9659-2092E602C7D8}">
      <dsp:nvSpPr>
        <dsp:cNvPr id="0" name=""/>
        <dsp:cNvSpPr/>
      </dsp:nvSpPr>
      <dsp:spPr>
        <a:xfrm>
          <a:off x="7421968" y="1962252"/>
          <a:ext cx="2647539" cy="158852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7150" cap="flat" cmpd="sng" algn="ctr">
          <a:solidFill>
            <a:srgbClr val="D1AF8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2700" b="1" kern="1200"/>
            <a:t>Hallgatók</a:t>
          </a:r>
        </a:p>
      </dsp:txBody>
      <dsp:txXfrm>
        <a:off x="7468494" y="2008778"/>
        <a:ext cx="2554487" cy="149547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564925-5704-45F4-BAE1-A608184268EE}">
      <dsp:nvSpPr>
        <dsp:cNvPr id="0" name=""/>
        <dsp:cNvSpPr/>
      </dsp:nvSpPr>
      <dsp:spPr>
        <a:xfrm>
          <a:off x="58048" y="869516"/>
          <a:ext cx="2666059" cy="10664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2400" b="1" kern="1200">
              <a:solidFill>
                <a:schemeClr val="bg1"/>
              </a:solidFill>
              <a:latin typeface="Georgia"/>
            </a:rPr>
            <a:t>Személyes tréning</a:t>
          </a:r>
          <a:endParaRPr lang="hu-HU" sz="2100" kern="1200">
            <a:solidFill>
              <a:schemeClr val="bg1"/>
            </a:solidFill>
          </a:endParaRPr>
        </a:p>
      </dsp:txBody>
      <dsp:txXfrm>
        <a:off x="58048" y="869516"/>
        <a:ext cx="2666059" cy="1066423"/>
      </dsp:txXfrm>
    </dsp:sp>
    <dsp:sp modelId="{4B1061F6-D768-4E1F-938A-091F2B49F61A}">
      <dsp:nvSpPr>
        <dsp:cNvPr id="0" name=""/>
        <dsp:cNvSpPr/>
      </dsp:nvSpPr>
      <dsp:spPr>
        <a:xfrm>
          <a:off x="0" y="2312916"/>
          <a:ext cx="2666059" cy="410377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400" kern="1200">
              <a:solidFill>
                <a:schemeClr val="tx1"/>
              </a:solidFill>
              <a:latin typeface="+mj-lt"/>
            </a:rPr>
            <a:t>Ismerkedés</a:t>
          </a:r>
        </a:p>
        <a:p>
          <a:pPr marL="114300" lvl="1" indent="-114300" algn="l" defTabSz="62230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400" kern="1200">
              <a:solidFill>
                <a:schemeClr val="tx1"/>
              </a:solidFill>
              <a:latin typeface="+mj-lt"/>
            </a:rPr>
            <a:t>Csapatépítés</a:t>
          </a:r>
        </a:p>
        <a:p>
          <a:pPr marL="114300" lvl="1" indent="-114300" algn="l" defTabSz="62230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400" kern="1200">
              <a:solidFill>
                <a:schemeClr val="tx1"/>
              </a:solidFill>
              <a:latin typeface="+mj-lt"/>
            </a:rPr>
            <a:t>Tanórai feladatokra, tanulói tevékenységekre való felkészítés</a:t>
          </a:r>
        </a:p>
        <a:p>
          <a:pPr marL="114300" lvl="1" indent="-114300" algn="l" defTabSz="62230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400" kern="1200">
              <a:solidFill>
                <a:schemeClr val="tx1"/>
              </a:solidFill>
              <a:latin typeface="+mj-lt"/>
            </a:rPr>
            <a:t>Gazdasági játék</a:t>
          </a:r>
        </a:p>
      </dsp:txBody>
      <dsp:txXfrm>
        <a:off x="0" y="2312916"/>
        <a:ext cx="2666059" cy="4103774"/>
      </dsp:txXfrm>
    </dsp:sp>
    <dsp:sp modelId="{12B412C1-0045-4A23-8267-2A67DE0E0BD9}">
      <dsp:nvSpPr>
        <dsp:cNvPr id="0" name=""/>
        <dsp:cNvSpPr/>
      </dsp:nvSpPr>
      <dsp:spPr>
        <a:xfrm>
          <a:off x="3043742" y="869516"/>
          <a:ext cx="2666059" cy="10664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2400" b="1" kern="1200">
              <a:solidFill>
                <a:schemeClr val="bg1"/>
              </a:solidFill>
              <a:latin typeface="Georgia"/>
            </a:rPr>
            <a:t>Online tananyag</a:t>
          </a:r>
          <a:endParaRPr lang="hu-HU" sz="1700" kern="1200">
            <a:solidFill>
              <a:schemeClr val="bg1"/>
            </a:solidFill>
          </a:endParaRPr>
        </a:p>
      </dsp:txBody>
      <dsp:txXfrm>
        <a:off x="3043742" y="869516"/>
        <a:ext cx="2666059" cy="1066423"/>
      </dsp:txXfrm>
    </dsp:sp>
    <dsp:sp modelId="{9DB96908-0589-4D59-A032-56E758148BF0}">
      <dsp:nvSpPr>
        <dsp:cNvPr id="0" name=""/>
        <dsp:cNvSpPr/>
      </dsp:nvSpPr>
      <dsp:spPr>
        <a:xfrm>
          <a:off x="3043742" y="2312916"/>
          <a:ext cx="2666059" cy="410377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57785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400" kern="1200">
              <a:solidFill>
                <a:schemeClr val="tx1"/>
              </a:solidFill>
              <a:latin typeface="+mj-lt"/>
              <a:ea typeface="+mn-ea"/>
              <a:cs typeface="+mn-cs"/>
            </a:rPr>
            <a:t>Én mint egyetemista</a:t>
          </a:r>
        </a:p>
        <a:p>
          <a:pPr marL="114300" lvl="1" indent="-114300" algn="l" defTabSz="57785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400" kern="1200">
              <a:solidFill>
                <a:schemeClr val="tx1"/>
              </a:solidFill>
              <a:latin typeface="+mj-lt"/>
              <a:ea typeface="+mn-ea"/>
              <a:cs typeface="+mn-cs"/>
            </a:rPr>
            <a:t>Otthonosan mozgok az egyetemen</a:t>
          </a:r>
        </a:p>
        <a:p>
          <a:pPr marL="114300" lvl="1" indent="-114300" algn="l" defTabSz="57785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400" kern="1200">
              <a:solidFill>
                <a:schemeClr val="tx1"/>
              </a:solidFill>
              <a:latin typeface="+mj-lt"/>
              <a:ea typeface="+mn-ea"/>
              <a:cs typeface="+mn-cs"/>
            </a:rPr>
            <a:t>Hallgatói visszajelzés</a:t>
          </a:r>
        </a:p>
        <a:p>
          <a:pPr marL="114300" lvl="1" indent="-114300" algn="l" defTabSz="57785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400" kern="1200">
              <a:solidFill>
                <a:schemeClr val="tx1"/>
              </a:solidFill>
              <a:latin typeface="+mj-lt"/>
              <a:ea typeface="+mn-ea"/>
              <a:cs typeface="+mn-cs"/>
            </a:rPr>
            <a:t>MI  az oktatásban</a:t>
          </a:r>
        </a:p>
        <a:p>
          <a:pPr marL="114300" lvl="1" indent="-114300" algn="l" defTabSz="57785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400" kern="1200">
              <a:solidFill>
                <a:schemeClr val="tx1"/>
              </a:solidFill>
              <a:latin typeface="+mj-lt"/>
              <a:ea typeface="+mn-ea"/>
              <a:cs typeface="+mn-cs"/>
            </a:rPr>
            <a:t>Jól használom a könyvtárat</a:t>
          </a:r>
        </a:p>
        <a:p>
          <a:pPr marL="114300" lvl="1" indent="-114300" algn="l" defTabSz="57785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400" kern="1200">
              <a:solidFill>
                <a:schemeClr val="tx1"/>
              </a:solidFill>
              <a:latin typeface="+mj-lt"/>
              <a:ea typeface="+mn-ea"/>
              <a:cs typeface="+mn-cs"/>
            </a:rPr>
            <a:t>Motiválttá válok</a:t>
          </a:r>
        </a:p>
        <a:p>
          <a:pPr marL="114300" lvl="1" indent="-114300" algn="l" defTabSz="57785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400" kern="1200">
              <a:solidFill>
                <a:schemeClr val="tx1"/>
              </a:solidFill>
              <a:latin typeface="+mj-lt"/>
              <a:ea typeface="+mn-ea"/>
              <a:cs typeface="+mn-cs"/>
            </a:rPr>
            <a:t>Megoldom a problémáimat</a:t>
          </a:r>
        </a:p>
        <a:p>
          <a:pPr marL="114300" lvl="1" indent="-114300" algn="l" defTabSz="57785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400" kern="1200" dirty="0">
              <a:solidFill>
                <a:schemeClr val="tx1"/>
              </a:solidFill>
              <a:latin typeface="+mj-lt"/>
              <a:ea typeface="+mn-ea"/>
              <a:cs typeface="+mn-cs"/>
            </a:rPr>
            <a:t>Megmutatom, mit tudok</a:t>
          </a:r>
        </a:p>
        <a:p>
          <a:pPr marL="114300" lvl="1" indent="-114300" algn="l" defTabSz="57785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400" kern="1200">
              <a:solidFill>
                <a:schemeClr val="tx1"/>
              </a:solidFill>
              <a:latin typeface="+mj-lt"/>
              <a:ea typeface="+mn-ea"/>
              <a:cs typeface="+mn-cs"/>
            </a:rPr>
            <a:t>Szintet ugrok a tanulásban</a:t>
          </a:r>
        </a:p>
        <a:p>
          <a:pPr marL="114300" lvl="1" indent="-114300" algn="l" defTabSz="57785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400" kern="1200">
              <a:solidFill>
                <a:schemeClr val="tx1"/>
              </a:solidFill>
              <a:latin typeface="+mj-lt"/>
              <a:ea typeface="+mn-ea"/>
              <a:cs typeface="+mn-cs"/>
            </a:rPr>
            <a:t>Jól bánok az időmmel</a:t>
          </a:r>
        </a:p>
        <a:p>
          <a:pPr marL="114300" lvl="1" indent="-114300" algn="l" defTabSz="57785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400" kern="1200">
              <a:solidFill>
                <a:schemeClr val="tx1"/>
              </a:solidFill>
              <a:latin typeface="+mj-lt"/>
              <a:ea typeface="+mn-ea"/>
              <a:cs typeface="+mn-cs"/>
            </a:rPr>
            <a:t>Megmutatom, mit tudok</a:t>
          </a:r>
        </a:p>
      </dsp:txBody>
      <dsp:txXfrm>
        <a:off x="3043742" y="2312916"/>
        <a:ext cx="2666059" cy="4103774"/>
      </dsp:txXfrm>
    </dsp:sp>
    <dsp:sp modelId="{31461694-126D-4BBE-A7B8-4E9443B02035}">
      <dsp:nvSpPr>
        <dsp:cNvPr id="0" name=""/>
        <dsp:cNvSpPr/>
      </dsp:nvSpPr>
      <dsp:spPr>
        <a:xfrm>
          <a:off x="6083023" y="869516"/>
          <a:ext cx="2666059" cy="10664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2400" b="1" kern="1200">
              <a:solidFill>
                <a:schemeClr val="bg1"/>
              </a:solidFill>
              <a:latin typeface="Georgia"/>
            </a:rPr>
            <a:t>Online feladatok</a:t>
          </a:r>
          <a:endParaRPr lang="hu-HU" sz="2100" kern="1200">
            <a:solidFill>
              <a:schemeClr val="bg1"/>
            </a:solidFill>
            <a:latin typeface="Georgia"/>
          </a:endParaRPr>
        </a:p>
      </dsp:txBody>
      <dsp:txXfrm>
        <a:off x="6083023" y="869516"/>
        <a:ext cx="2666059" cy="1066423"/>
      </dsp:txXfrm>
    </dsp:sp>
    <dsp:sp modelId="{E84A7F13-2F54-4854-98D3-927CF54A85E0}">
      <dsp:nvSpPr>
        <dsp:cNvPr id="0" name=""/>
        <dsp:cNvSpPr/>
      </dsp:nvSpPr>
      <dsp:spPr>
        <a:xfrm>
          <a:off x="6083050" y="2312916"/>
          <a:ext cx="2666059" cy="410377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400" kern="1200">
              <a:solidFill>
                <a:schemeClr val="tx1"/>
              </a:solidFill>
              <a:latin typeface="+mj-lt"/>
              <a:ea typeface="+mn-ea"/>
              <a:cs typeface="+mn-cs"/>
            </a:rPr>
            <a:t>Tesztek</a:t>
          </a:r>
        </a:p>
        <a:p>
          <a:pPr marL="114300" lvl="1" indent="-114300" algn="l" defTabSz="62230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400" kern="1200">
              <a:solidFill>
                <a:schemeClr val="tx1"/>
              </a:solidFill>
              <a:latin typeface="+mj-lt"/>
              <a:ea typeface="+mn-ea"/>
              <a:cs typeface="+mn-cs"/>
            </a:rPr>
            <a:t>Kreatív feladatok</a:t>
          </a:r>
        </a:p>
        <a:p>
          <a:pPr marL="114300" lvl="1" indent="-114300" algn="l" defTabSz="62230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400" kern="1200">
              <a:solidFill>
                <a:schemeClr val="tx1"/>
              </a:solidFill>
              <a:latin typeface="+mj-lt"/>
              <a:ea typeface="+mn-ea"/>
              <a:cs typeface="+mn-cs"/>
            </a:rPr>
            <a:t>Szövegértés</a:t>
          </a:r>
        </a:p>
        <a:p>
          <a:pPr marL="114300" lvl="1" indent="-114300" algn="l" defTabSz="62230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400" kern="1200">
              <a:solidFill>
                <a:schemeClr val="tx1"/>
              </a:solidFill>
              <a:latin typeface="+mj-lt"/>
              <a:ea typeface="+mn-ea"/>
              <a:cs typeface="+mn-cs"/>
            </a:rPr>
            <a:t>Hivatkozásjegyzék</a:t>
          </a:r>
        </a:p>
        <a:p>
          <a:pPr marL="114300" lvl="1" indent="-114300" algn="l" defTabSz="62230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400" kern="1200">
              <a:solidFill>
                <a:schemeClr val="tx1"/>
              </a:solidFill>
              <a:latin typeface="+mj-lt"/>
              <a:ea typeface="+mn-ea"/>
              <a:cs typeface="+mn-cs"/>
            </a:rPr>
            <a:t>Szakirodalomajánló</a:t>
          </a:r>
        </a:p>
        <a:p>
          <a:pPr marL="114300" lvl="1" indent="-114300" algn="l" defTabSz="62230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400" kern="1200">
              <a:solidFill>
                <a:schemeClr val="tx1"/>
              </a:solidFill>
              <a:latin typeface="+mj-lt"/>
              <a:ea typeface="+mn-ea"/>
              <a:cs typeface="+mn-cs"/>
            </a:rPr>
            <a:t>(Tudományos dolgozat)</a:t>
          </a:r>
        </a:p>
      </dsp:txBody>
      <dsp:txXfrm>
        <a:off x="6083050" y="2312916"/>
        <a:ext cx="2666059" cy="4103774"/>
      </dsp:txXfrm>
    </dsp:sp>
    <dsp:sp modelId="{C640915B-E39B-4985-AF19-C1CD51FE204D}">
      <dsp:nvSpPr>
        <dsp:cNvPr id="0" name=""/>
        <dsp:cNvSpPr/>
      </dsp:nvSpPr>
      <dsp:spPr>
        <a:xfrm>
          <a:off x="9105748" y="869526"/>
          <a:ext cx="2666059" cy="10664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2400" b="1" kern="1200">
              <a:solidFill>
                <a:schemeClr val="bg1"/>
              </a:solidFill>
              <a:latin typeface="Georgia"/>
            </a:rPr>
            <a:t>Személyes támogatás</a:t>
          </a:r>
          <a:endParaRPr lang="hu-HU" sz="2200" kern="1200">
            <a:solidFill>
              <a:schemeClr val="bg1"/>
            </a:solidFill>
            <a:latin typeface="Georgia"/>
          </a:endParaRPr>
        </a:p>
      </dsp:txBody>
      <dsp:txXfrm>
        <a:off x="9105748" y="869526"/>
        <a:ext cx="2666059" cy="1066423"/>
      </dsp:txXfrm>
    </dsp:sp>
    <dsp:sp modelId="{0F11FE8F-F48C-4112-A1C1-152429471194}">
      <dsp:nvSpPr>
        <dsp:cNvPr id="0" name=""/>
        <dsp:cNvSpPr/>
      </dsp:nvSpPr>
      <dsp:spPr>
        <a:xfrm>
          <a:off x="9122358" y="2312916"/>
          <a:ext cx="2666059" cy="410377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ctr" defTabSz="622300">
            <a:lnSpc>
              <a:spcPct val="15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hu-HU" sz="1400" kern="1200">
              <a:solidFill>
                <a:schemeClr val="tx1"/>
              </a:solidFill>
              <a:latin typeface="+mj-lt"/>
              <a:ea typeface="+mn-ea"/>
              <a:cs typeface="+mn-cs"/>
            </a:rPr>
            <a:t>Választható </a:t>
          </a:r>
        </a:p>
        <a:p>
          <a:pPr marL="114300" lvl="1" indent="-114300" algn="l" defTabSz="6223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hu-HU" sz="1400" kern="1200">
            <a:solidFill>
              <a:schemeClr val="tx1"/>
            </a:solidFill>
            <a:latin typeface="+mj-lt"/>
            <a:ea typeface="+mn-ea"/>
            <a:cs typeface="+mn-cs"/>
          </a:endParaRPr>
        </a:p>
        <a:p>
          <a:pPr marL="114300" lvl="1" indent="-114300" algn="l" defTabSz="6223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400" kern="1200">
              <a:solidFill>
                <a:schemeClr val="tx1"/>
              </a:solidFill>
              <a:latin typeface="+mj-lt"/>
              <a:ea typeface="+mn-ea"/>
              <a:cs typeface="+mn-cs"/>
            </a:rPr>
            <a:t>Könyvtári tréning</a:t>
          </a:r>
        </a:p>
        <a:p>
          <a:pPr marL="228600" lvl="2" indent="-114300" algn="l" defTabSz="62230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400" kern="1200">
              <a:solidFill>
                <a:schemeClr val="tx1"/>
              </a:solidFill>
              <a:latin typeface="+mj-lt"/>
              <a:ea typeface="+mn-ea"/>
              <a:cs typeface="+mn-cs"/>
            </a:rPr>
            <a:t>Könyvtárhasználat</a:t>
          </a:r>
          <a:endParaRPr lang="en-US" sz="1400" kern="1200">
            <a:solidFill>
              <a:schemeClr val="tx1"/>
            </a:solidFill>
            <a:latin typeface="+mj-lt"/>
            <a:ea typeface="+mn-ea"/>
            <a:cs typeface="+mn-cs"/>
          </a:endParaRPr>
        </a:p>
        <a:p>
          <a:pPr marL="228600" lvl="2" indent="-114300" algn="l" defTabSz="62230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400" kern="1200" err="1">
              <a:solidFill>
                <a:schemeClr val="tx1"/>
              </a:solidFill>
              <a:latin typeface="+mj-lt"/>
              <a:ea typeface="+mn-ea"/>
              <a:cs typeface="+mn-cs"/>
            </a:rPr>
            <a:t>Ctrl</a:t>
          </a:r>
          <a:r>
            <a:rPr lang="hu-HU" sz="1400" kern="1200">
              <a:solidFill>
                <a:schemeClr val="tx1"/>
              </a:solidFill>
              <a:latin typeface="+mj-lt"/>
              <a:ea typeface="+mn-ea"/>
              <a:cs typeface="+mn-cs"/>
            </a:rPr>
            <a:t> C </a:t>
          </a:r>
          <a:r>
            <a:rPr lang="hu-HU" sz="1400" kern="1200" err="1">
              <a:solidFill>
                <a:schemeClr val="tx1"/>
              </a:solidFill>
              <a:latin typeface="+mj-lt"/>
              <a:ea typeface="+mn-ea"/>
              <a:cs typeface="+mn-cs"/>
            </a:rPr>
            <a:t>Ctrl</a:t>
          </a:r>
          <a:r>
            <a:rPr lang="hu-HU" sz="1400" kern="1200">
              <a:solidFill>
                <a:schemeClr val="tx1"/>
              </a:solidFill>
              <a:latin typeface="+mj-lt"/>
              <a:ea typeface="+mn-ea"/>
              <a:cs typeface="+mn-cs"/>
            </a:rPr>
            <a:t> V tréning: hivatkozásokról, plágiumról</a:t>
          </a:r>
        </a:p>
        <a:p>
          <a:pPr marL="114300" lvl="1" indent="-114300" algn="l" defTabSz="62230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400" kern="1200">
              <a:solidFill>
                <a:schemeClr val="tx1"/>
              </a:solidFill>
              <a:latin typeface="+mj-lt"/>
              <a:ea typeface="+mn-ea"/>
              <a:cs typeface="+mn-cs"/>
            </a:rPr>
            <a:t>Személyes mentorálás</a:t>
          </a:r>
        </a:p>
        <a:p>
          <a:pPr marL="114300" lvl="1" indent="-114300" algn="l" defTabSz="62230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400" kern="1200">
              <a:solidFill>
                <a:schemeClr val="tx1"/>
              </a:solidFill>
              <a:latin typeface="+mj-lt"/>
              <a:ea typeface="+mn-ea"/>
              <a:cs typeface="+mn-cs"/>
            </a:rPr>
            <a:t>Személyes tanácsadás</a:t>
          </a:r>
        </a:p>
      </dsp:txBody>
      <dsp:txXfrm>
        <a:off x="9122358" y="2312916"/>
        <a:ext cx="2666059" cy="410377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9EEAEE-5D70-415C-9C65-AF9534114F68}">
      <dsp:nvSpPr>
        <dsp:cNvPr id="0" name=""/>
        <dsp:cNvSpPr/>
      </dsp:nvSpPr>
      <dsp:spPr>
        <a:xfrm>
          <a:off x="790" y="587890"/>
          <a:ext cx="3081398" cy="1848839"/>
        </a:xfrm>
        <a:prstGeom prst="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4400" b="1" kern="1200">
              <a:latin typeface="Georgia"/>
            </a:rPr>
            <a:t>tréning</a:t>
          </a:r>
          <a:endParaRPr lang="hu-HU" sz="4400" b="1" kern="1200"/>
        </a:p>
      </dsp:txBody>
      <dsp:txXfrm>
        <a:off x="790" y="587890"/>
        <a:ext cx="3081398" cy="1848839"/>
      </dsp:txXfrm>
    </dsp:sp>
    <dsp:sp modelId="{1BE6AE9D-C120-4086-868E-C52DFC945D5F}">
      <dsp:nvSpPr>
        <dsp:cNvPr id="0" name=""/>
        <dsp:cNvSpPr/>
      </dsp:nvSpPr>
      <dsp:spPr>
        <a:xfrm>
          <a:off x="3390328" y="587890"/>
          <a:ext cx="3081398" cy="1848839"/>
        </a:xfrm>
        <a:prstGeom prst="rect">
          <a:avLst/>
        </a:prstGeom>
        <a:gradFill rotWithShape="0">
          <a:gsLst>
            <a:gs pos="0">
              <a:schemeClr val="accent1">
                <a:shade val="50000"/>
                <a:hueOff val="-86476"/>
                <a:satOff val="8228"/>
                <a:lumOff val="1790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50000"/>
                <a:hueOff val="-86476"/>
                <a:satOff val="8228"/>
                <a:lumOff val="1790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50000"/>
                <a:hueOff val="-86476"/>
                <a:satOff val="8228"/>
                <a:lumOff val="1790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4400" b="1" kern="1200">
              <a:latin typeface="Georgia"/>
            </a:rPr>
            <a:t>ütemezés</a:t>
          </a:r>
          <a:endParaRPr lang="hu-HU" sz="4400" b="1" kern="1200"/>
        </a:p>
      </dsp:txBody>
      <dsp:txXfrm>
        <a:off x="3390328" y="587890"/>
        <a:ext cx="3081398" cy="1848839"/>
      </dsp:txXfrm>
    </dsp:sp>
    <dsp:sp modelId="{AF48F7D1-6414-4CE9-8EAD-530B53D12541}">
      <dsp:nvSpPr>
        <dsp:cNvPr id="0" name=""/>
        <dsp:cNvSpPr/>
      </dsp:nvSpPr>
      <dsp:spPr>
        <a:xfrm>
          <a:off x="790" y="2744869"/>
          <a:ext cx="3081398" cy="1848839"/>
        </a:xfrm>
        <a:prstGeom prst="rect">
          <a:avLst/>
        </a:prstGeom>
        <a:gradFill rotWithShape="0">
          <a:gsLst>
            <a:gs pos="0">
              <a:schemeClr val="accent1">
                <a:shade val="50000"/>
                <a:hueOff val="-172953"/>
                <a:satOff val="16456"/>
                <a:lumOff val="3581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50000"/>
                <a:hueOff val="-172953"/>
                <a:satOff val="16456"/>
                <a:lumOff val="3581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50000"/>
                <a:hueOff val="-172953"/>
                <a:satOff val="16456"/>
                <a:lumOff val="3581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4400" b="1" kern="1200">
              <a:latin typeface="Georgia"/>
            </a:rPr>
            <a:t>témák</a:t>
          </a:r>
          <a:endParaRPr lang="hu-HU" sz="4400" b="1" kern="1200"/>
        </a:p>
      </dsp:txBody>
      <dsp:txXfrm>
        <a:off x="790" y="2744869"/>
        <a:ext cx="3081398" cy="1848839"/>
      </dsp:txXfrm>
    </dsp:sp>
    <dsp:sp modelId="{9CBCF113-91A9-4692-9F78-F129B8BC2242}">
      <dsp:nvSpPr>
        <dsp:cNvPr id="0" name=""/>
        <dsp:cNvSpPr/>
      </dsp:nvSpPr>
      <dsp:spPr>
        <a:xfrm>
          <a:off x="3390328" y="2744869"/>
          <a:ext cx="3081398" cy="1848839"/>
        </a:xfrm>
        <a:prstGeom prst="rect">
          <a:avLst/>
        </a:prstGeom>
        <a:gradFill rotWithShape="0">
          <a:gsLst>
            <a:gs pos="0">
              <a:schemeClr val="accent1">
                <a:shade val="50000"/>
                <a:hueOff val="-86476"/>
                <a:satOff val="8228"/>
                <a:lumOff val="1790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50000"/>
                <a:hueOff val="-86476"/>
                <a:satOff val="8228"/>
                <a:lumOff val="1790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50000"/>
                <a:hueOff val="-86476"/>
                <a:satOff val="8228"/>
                <a:lumOff val="1790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4400" b="1" kern="1200">
              <a:latin typeface="Georgia"/>
            </a:rPr>
            <a:t>feladatok</a:t>
          </a:r>
          <a:endParaRPr lang="hu-HU" sz="4400" b="1" kern="1200"/>
        </a:p>
      </dsp:txBody>
      <dsp:txXfrm>
        <a:off x="3390328" y="2744869"/>
        <a:ext cx="3081398" cy="18488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>
            <a:extLst>
              <a:ext uri="{FF2B5EF4-FFF2-40B4-BE49-F238E27FC236}">
                <a16:creationId xmlns:a16="http://schemas.microsoft.com/office/drawing/2014/main" id="{CB8A5F8E-55AF-4885-A2EC-90E3B4EA073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E8C9AF74-E70B-4456-A70C-DA4D5E5C97E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A6CC4A-8218-4BDA-98A5-A5996A95B397}" type="datetimeFigureOut">
              <a:rPr lang="hu-HU" smtClean="0"/>
              <a:t>2024. 06. 03.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AF90E50F-7A6E-4FC2-96AB-F5E54844B48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2FC1F0FF-6110-4F17-A725-AC394804EF8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E2F92F-F94A-4D17-913F-9AB619DC0A2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7827133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423FB2-ADFE-4D94-8D0C-BCB533AF8BD6}" type="datetimeFigureOut">
              <a:rPr lang="hu-HU" smtClean="0"/>
              <a:t>2024. 06. 03.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BC260B-2877-4559-9AFC-56C12A6E943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6910198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905088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60857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581157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489314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627276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473931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29278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417854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928282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ea typeface="Calibri"/>
              <a:cs typeface="Calibri"/>
            </a:endParaRPr>
          </a:p>
          <a:p>
            <a:r>
              <a:rPr lang="en-US" dirty="0">
                <a:ea typeface="Calibri"/>
                <a:cs typeface="Calibri"/>
              </a:rPr>
              <a:t> </a:t>
            </a:r>
          </a:p>
          <a:p>
            <a:pPr marL="171450" indent="-171450">
              <a:buFont typeface="Calibri"/>
              <a:buChar char="-"/>
            </a:pPr>
            <a:endParaRPr lang="en-US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96937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svg"/><Relationship Id="rId7" Type="http://schemas.openxmlformats.org/officeDocument/2006/relationships/image" Target="../media/image9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8.png"/><Relationship Id="rId11" Type="http://schemas.openxmlformats.org/officeDocument/2006/relationships/image" Target="../media/image13.svg"/><Relationship Id="rId5" Type="http://schemas.openxmlformats.org/officeDocument/2006/relationships/image" Target="../media/image7.sv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sv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7.xml"/><Relationship Id="rId4" Type="http://schemas.openxmlformats.org/officeDocument/2006/relationships/hyperlink" Target="mailto:xy.z@uni-corvinus.hu" TargetMode="Externa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1621B22-D365-495C-88F1-1B023545CFE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81075" y="1600201"/>
            <a:ext cx="9144000" cy="1828800"/>
          </a:xfrm>
        </p:spPr>
        <p:txBody>
          <a:bodyPr anchor="t" anchorCtr="0">
            <a:normAutofit/>
          </a:bodyPr>
          <a:lstStyle>
            <a:lvl1pPr algn="l">
              <a:defRPr sz="4400" b="1">
                <a:solidFill>
                  <a:schemeClr val="accent1"/>
                </a:solidFill>
                <a:latin typeface="Georgia" panose="02040502050405020303" pitchFamily="18" charset="0"/>
              </a:defRPr>
            </a:lvl1pPr>
          </a:lstStyle>
          <a:p>
            <a:r>
              <a:rPr lang="hu-HU"/>
              <a:t>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8CC58CEF-E392-45B5-BDE8-D20516C7564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81075" y="3602038"/>
            <a:ext cx="7389841" cy="1655762"/>
          </a:xfrm>
        </p:spPr>
        <p:txBody>
          <a:bodyPr>
            <a:normAutofit/>
          </a:bodyPr>
          <a:lstStyle>
            <a:lvl1pPr marL="0" indent="0" algn="l">
              <a:buNone/>
              <a:defRPr sz="4000" i="0">
                <a:latin typeface="+mj-lt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Alcím szerkesztése</a:t>
            </a: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0168CCA1-A3E8-48EC-AA71-6C3EC07B53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8612223" y="3585940"/>
            <a:ext cx="2544996" cy="2544996"/>
          </a:xfrm>
          <a:prstGeom prst="rect">
            <a:avLst/>
          </a:prstGeom>
        </p:spPr>
      </p:pic>
      <p:pic>
        <p:nvPicPr>
          <p:cNvPr id="10" name="Picture 6">
            <a:extLst>
              <a:ext uri="{FF2B5EF4-FFF2-40B4-BE49-F238E27FC236}">
                <a16:creationId xmlns:a16="http://schemas.microsoft.com/office/drawing/2014/main" id="{63B606D3-5F12-4B55-AE92-D62BC0002FF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71965" y="584200"/>
            <a:ext cx="1650730" cy="550243"/>
          </a:xfrm>
          <a:prstGeom prst="rect">
            <a:avLst/>
          </a:prstGeom>
        </p:spPr>
      </p:pic>
      <p:sp>
        <p:nvSpPr>
          <p:cNvPr id="13" name="Szöveg helye 12">
            <a:extLst>
              <a:ext uri="{FF2B5EF4-FFF2-40B4-BE49-F238E27FC236}">
                <a16:creationId xmlns:a16="http://schemas.microsoft.com/office/drawing/2014/main" id="{E7C88084-184B-4E45-86E3-B471C8510B1E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981074" y="5400212"/>
            <a:ext cx="7389841" cy="38630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hu-HU"/>
              <a:t>Készítette: </a:t>
            </a:r>
          </a:p>
        </p:txBody>
      </p:sp>
    </p:spTree>
    <p:extLst>
      <p:ext uri="{BB962C8B-B14F-4D97-AF65-F5344CB8AC3E}">
        <p14:creationId xmlns:p14="http://schemas.microsoft.com/office/powerpoint/2010/main" val="93157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ím + alcím + 2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CCAA563B-1007-4753-A9CD-57710D33D6B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67999" y="216000"/>
            <a:ext cx="10440000" cy="100800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algn="l">
              <a:lnSpc>
                <a:spcPct val="100000"/>
              </a:lnSpc>
              <a:defRPr sz="28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</a:lstStyle>
          <a:p>
            <a:r>
              <a:rPr lang="hu-HU"/>
              <a:t>Cím szerkesztése</a:t>
            </a:r>
          </a:p>
        </p:txBody>
      </p:sp>
      <p:sp>
        <p:nvSpPr>
          <p:cNvPr id="7" name="Szöveg helye 3">
            <a:extLst>
              <a:ext uri="{FF2B5EF4-FFF2-40B4-BE49-F238E27FC236}">
                <a16:creationId xmlns:a16="http://schemas.microsoft.com/office/drawing/2014/main" id="{70525B92-1521-4408-948A-88D6B9C6B77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2280" y="1542750"/>
            <a:ext cx="11349037" cy="571800"/>
          </a:xfrm>
          <a:prstGeom prst="rect">
            <a:avLst/>
          </a:prstGeom>
        </p:spPr>
        <p:txBody>
          <a:bodyPr anchor="ctr" anchorCtr="0"/>
          <a:lstStyle>
            <a:lvl1pPr marL="0" indent="0">
              <a:buFontTx/>
              <a:buNone/>
              <a:defRPr sz="24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Alcím szerkesztése</a:t>
            </a:r>
          </a:p>
        </p:txBody>
      </p:sp>
      <p:sp>
        <p:nvSpPr>
          <p:cNvPr id="9" name="Tartalom helye 6">
            <a:extLst>
              <a:ext uri="{FF2B5EF4-FFF2-40B4-BE49-F238E27FC236}">
                <a16:creationId xmlns:a16="http://schemas.microsoft.com/office/drawing/2014/main" id="{B5A9C7AB-49B8-4DC3-944F-0E04F1BB4053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468431" y="2388974"/>
            <a:ext cx="5400000" cy="396742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 sz="1600"/>
            </a:lvl2pPr>
            <a:lvl3pPr marL="914400" indent="0">
              <a:buFontTx/>
              <a:buNone/>
              <a:defRPr sz="1400"/>
            </a:lvl3pPr>
            <a:lvl4pPr marL="1371600" indent="0">
              <a:buFontTx/>
              <a:buNone/>
              <a:defRPr sz="1200"/>
            </a:lvl4pPr>
            <a:lvl5pPr marL="1828800" indent="0">
              <a:buFontTx/>
              <a:buNone/>
              <a:defRPr sz="1200"/>
            </a:lvl5pPr>
          </a:lstStyle>
          <a:p>
            <a:pPr lvl="0"/>
            <a:r>
              <a:rPr lang="hu-HU"/>
              <a:t>Szöveg szerkesztése</a:t>
            </a:r>
          </a:p>
        </p:txBody>
      </p:sp>
      <p:sp>
        <p:nvSpPr>
          <p:cNvPr id="10" name="Tartalom helye 6">
            <a:extLst>
              <a:ext uri="{FF2B5EF4-FFF2-40B4-BE49-F238E27FC236}">
                <a16:creationId xmlns:a16="http://schemas.microsoft.com/office/drawing/2014/main" id="{54ADE77F-8F11-4A65-8AC1-F52DBD88A348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421317" y="2388974"/>
            <a:ext cx="5400000" cy="396742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 sz="1600"/>
            </a:lvl2pPr>
            <a:lvl3pPr marL="914400" indent="0">
              <a:buFontTx/>
              <a:buNone/>
              <a:defRPr sz="1400"/>
            </a:lvl3pPr>
            <a:lvl4pPr marL="1371600" indent="0">
              <a:buFontTx/>
              <a:buNone/>
              <a:defRPr sz="1200"/>
            </a:lvl4pPr>
            <a:lvl5pPr marL="1828800" indent="0">
              <a:buFontTx/>
              <a:buNone/>
              <a:defRPr sz="1200"/>
            </a:lvl5pPr>
          </a:lstStyle>
          <a:p>
            <a:pPr lvl="0"/>
            <a:r>
              <a:rPr lang="hu-HU"/>
              <a:t>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1973621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hasáb felsorol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CCAA563B-1007-4753-A9CD-57710D33D6B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67999" y="216000"/>
            <a:ext cx="10440000" cy="100800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algn="l">
              <a:lnSpc>
                <a:spcPct val="100000"/>
              </a:lnSpc>
              <a:defRPr sz="28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</a:lstStyle>
          <a:p>
            <a:r>
              <a:rPr lang="hu-HU"/>
              <a:t>Cím szerkesztése</a:t>
            </a:r>
          </a:p>
        </p:txBody>
      </p:sp>
      <p:sp>
        <p:nvSpPr>
          <p:cNvPr id="7" name="Szöveg helye 3">
            <a:extLst>
              <a:ext uri="{FF2B5EF4-FFF2-40B4-BE49-F238E27FC236}">
                <a16:creationId xmlns:a16="http://schemas.microsoft.com/office/drawing/2014/main" id="{70525B92-1521-4408-948A-88D6B9C6B77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2280" y="1542750"/>
            <a:ext cx="11349037" cy="571800"/>
          </a:xfrm>
          <a:prstGeom prst="rect">
            <a:avLst/>
          </a:prstGeom>
        </p:spPr>
        <p:txBody>
          <a:bodyPr anchor="ctr" anchorCtr="0"/>
          <a:lstStyle>
            <a:lvl1pPr marL="0" indent="0">
              <a:buFontTx/>
              <a:buNone/>
              <a:defRPr sz="24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Alcím szerkesztése</a:t>
            </a:r>
          </a:p>
        </p:txBody>
      </p:sp>
      <p:sp>
        <p:nvSpPr>
          <p:cNvPr id="10" name="Tartalom helye 6">
            <a:extLst>
              <a:ext uri="{FF2B5EF4-FFF2-40B4-BE49-F238E27FC236}">
                <a16:creationId xmlns:a16="http://schemas.microsoft.com/office/drawing/2014/main" id="{3B23D413-D334-4118-9EB2-208C0526509E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468431" y="2361300"/>
            <a:ext cx="3600000" cy="39951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hu-HU"/>
              <a:t>Első szint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11" name="Tartalom helye 6">
            <a:extLst>
              <a:ext uri="{FF2B5EF4-FFF2-40B4-BE49-F238E27FC236}">
                <a16:creationId xmlns:a16="http://schemas.microsoft.com/office/drawing/2014/main" id="{3D1C0295-03ED-4A5C-86EF-1F00C752CDD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8221317" y="2361300"/>
            <a:ext cx="3600000" cy="39951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hu-HU"/>
              <a:t>Első szint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8" name="Tartalom helye 6">
            <a:extLst>
              <a:ext uri="{FF2B5EF4-FFF2-40B4-BE49-F238E27FC236}">
                <a16:creationId xmlns:a16="http://schemas.microsoft.com/office/drawing/2014/main" id="{700523A3-375E-43EB-A109-AA5F32D6F591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384034" y="2361300"/>
            <a:ext cx="3600000" cy="39951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hu-HU"/>
              <a:t>Első szint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22297208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hasáb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CCAA563B-1007-4753-A9CD-57710D33D6B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67999" y="216000"/>
            <a:ext cx="10440000" cy="100800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algn="l">
              <a:lnSpc>
                <a:spcPct val="100000"/>
              </a:lnSpc>
              <a:defRPr sz="28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</a:lstStyle>
          <a:p>
            <a:r>
              <a:rPr lang="hu-HU"/>
              <a:t>Cím szerkesztése</a:t>
            </a:r>
          </a:p>
        </p:txBody>
      </p:sp>
      <p:sp>
        <p:nvSpPr>
          <p:cNvPr id="7" name="Szöveg helye 3">
            <a:extLst>
              <a:ext uri="{FF2B5EF4-FFF2-40B4-BE49-F238E27FC236}">
                <a16:creationId xmlns:a16="http://schemas.microsoft.com/office/drawing/2014/main" id="{70525B92-1521-4408-948A-88D6B9C6B77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2280" y="1542750"/>
            <a:ext cx="11349037" cy="571800"/>
          </a:xfrm>
          <a:prstGeom prst="rect">
            <a:avLst/>
          </a:prstGeom>
        </p:spPr>
        <p:txBody>
          <a:bodyPr anchor="ctr" anchorCtr="0"/>
          <a:lstStyle>
            <a:lvl1pPr marL="0" indent="0">
              <a:buFontTx/>
              <a:buNone/>
              <a:defRPr sz="24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Alcím szerkesztése</a:t>
            </a:r>
          </a:p>
        </p:txBody>
      </p:sp>
      <p:sp>
        <p:nvSpPr>
          <p:cNvPr id="10" name="Tartalom helye 6">
            <a:extLst>
              <a:ext uri="{FF2B5EF4-FFF2-40B4-BE49-F238E27FC236}">
                <a16:creationId xmlns:a16="http://schemas.microsoft.com/office/drawing/2014/main" id="{3B23D413-D334-4118-9EB2-208C0526509E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468431" y="2361300"/>
            <a:ext cx="3600000" cy="3995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6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hu-HU"/>
              <a:t>Szöveg</a:t>
            </a:r>
          </a:p>
        </p:txBody>
      </p:sp>
      <p:sp>
        <p:nvSpPr>
          <p:cNvPr id="11" name="Tartalom helye 6">
            <a:extLst>
              <a:ext uri="{FF2B5EF4-FFF2-40B4-BE49-F238E27FC236}">
                <a16:creationId xmlns:a16="http://schemas.microsoft.com/office/drawing/2014/main" id="{3D1C0295-03ED-4A5C-86EF-1F00C752CDD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8221317" y="2361300"/>
            <a:ext cx="3600000" cy="3995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6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hu-HU"/>
              <a:t>Szöveg</a:t>
            </a:r>
          </a:p>
        </p:txBody>
      </p:sp>
      <p:sp>
        <p:nvSpPr>
          <p:cNvPr id="8" name="Tartalom helye 6">
            <a:extLst>
              <a:ext uri="{FF2B5EF4-FFF2-40B4-BE49-F238E27FC236}">
                <a16:creationId xmlns:a16="http://schemas.microsoft.com/office/drawing/2014/main" id="{700523A3-375E-43EB-A109-AA5F32D6F591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384034" y="2361300"/>
            <a:ext cx="3600000" cy="3995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6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hu-HU"/>
              <a:t>Szöveg</a:t>
            </a:r>
          </a:p>
        </p:txBody>
      </p:sp>
    </p:spTree>
    <p:extLst>
      <p:ext uri="{BB962C8B-B14F-4D97-AF65-F5344CB8AC3E}">
        <p14:creationId xmlns:p14="http://schemas.microsoft.com/office/powerpoint/2010/main" val="34928611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hasáb sorszámoz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CCAA563B-1007-4753-A9CD-57710D33D6B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68431" y="847575"/>
            <a:ext cx="3600000" cy="57180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algn="l">
              <a:lnSpc>
                <a:spcPct val="100000"/>
              </a:lnSpc>
              <a:defRPr sz="28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</a:lstStyle>
          <a:p>
            <a:r>
              <a:rPr lang="hu-HU"/>
              <a:t>Sorszám</a:t>
            </a:r>
          </a:p>
        </p:txBody>
      </p:sp>
      <p:sp>
        <p:nvSpPr>
          <p:cNvPr id="7" name="Szöveg helye 3">
            <a:extLst>
              <a:ext uri="{FF2B5EF4-FFF2-40B4-BE49-F238E27FC236}">
                <a16:creationId xmlns:a16="http://schemas.microsoft.com/office/drawing/2014/main" id="{70525B92-1521-4408-948A-88D6B9C6B77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2280" y="1542750"/>
            <a:ext cx="3596151" cy="571800"/>
          </a:xfrm>
          <a:prstGeom prst="rect">
            <a:avLst/>
          </a:prstGeom>
        </p:spPr>
        <p:txBody>
          <a:bodyPr anchor="ctr" anchorCtr="0"/>
          <a:lstStyle>
            <a:lvl1pPr marL="0" indent="0">
              <a:buFontTx/>
              <a:buNone/>
              <a:defRPr sz="24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Alcím szerkesztése</a:t>
            </a:r>
          </a:p>
        </p:txBody>
      </p:sp>
      <p:sp>
        <p:nvSpPr>
          <p:cNvPr id="10" name="Tartalom helye 6">
            <a:extLst>
              <a:ext uri="{FF2B5EF4-FFF2-40B4-BE49-F238E27FC236}">
                <a16:creationId xmlns:a16="http://schemas.microsoft.com/office/drawing/2014/main" id="{3B23D413-D334-4118-9EB2-208C0526509E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468431" y="2361300"/>
            <a:ext cx="3600000" cy="3995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6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hu-HU"/>
              <a:t>Szöveg</a:t>
            </a:r>
          </a:p>
        </p:txBody>
      </p:sp>
      <p:sp>
        <p:nvSpPr>
          <p:cNvPr id="11" name="Tartalom helye 6">
            <a:extLst>
              <a:ext uri="{FF2B5EF4-FFF2-40B4-BE49-F238E27FC236}">
                <a16:creationId xmlns:a16="http://schemas.microsoft.com/office/drawing/2014/main" id="{3D1C0295-03ED-4A5C-86EF-1F00C752CDD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8221317" y="2361300"/>
            <a:ext cx="3600000" cy="3995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6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hu-HU"/>
              <a:t>Szöveg</a:t>
            </a:r>
          </a:p>
        </p:txBody>
      </p:sp>
      <p:sp>
        <p:nvSpPr>
          <p:cNvPr id="8" name="Tartalom helye 6">
            <a:extLst>
              <a:ext uri="{FF2B5EF4-FFF2-40B4-BE49-F238E27FC236}">
                <a16:creationId xmlns:a16="http://schemas.microsoft.com/office/drawing/2014/main" id="{700523A3-375E-43EB-A109-AA5F32D6F591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384034" y="2361300"/>
            <a:ext cx="3600000" cy="3995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6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hu-HU"/>
              <a:t>Szöveg</a:t>
            </a:r>
          </a:p>
        </p:txBody>
      </p:sp>
      <p:sp>
        <p:nvSpPr>
          <p:cNvPr id="12" name="Szöveg helye 3">
            <a:extLst>
              <a:ext uri="{FF2B5EF4-FFF2-40B4-BE49-F238E27FC236}">
                <a16:creationId xmlns:a16="http://schemas.microsoft.com/office/drawing/2014/main" id="{E28104EE-F1DC-4424-9B48-FE3658EC5D5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87883" y="1542750"/>
            <a:ext cx="3596151" cy="571800"/>
          </a:xfrm>
          <a:prstGeom prst="rect">
            <a:avLst/>
          </a:prstGeom>
        </p:spPr>
        <p:txBody>
          <a:bodyPr anchor="ctr" anchorCtr="0"/>
          <a:lstStyle>
            <a:lvl1pPr marL="0" indent="0">
              <a:buFontTx/>
              <a:buNone/>
              <a:defRPr sz="24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Alcím szerkesztése</a:t>
            </a:r>
          </a:p>
        </p:txBody>
      </p:sp>
      <p:sp>
        <p:nvSpPr>
          <p:cNvPr id="14" name="Szöveg helye 3">
            <a:extLst>
              <a:ext uri="{FF2B5EF4-FFF2-40B4-BE49-F238E27FC236}">
                <a16:creationId xmlns:a16="http://schemas.microsoft.com/office/drawing/2014/main" id="{546FFA6A-85A0-4F5D-A260-F96DC8A8FC8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225166" y="1542750"/>
            <a:ext cx="3596151" cy="571800"/>
          </a:xfrm>
          <a:prstGeom prst="rect">
            <a:avLst/>
          </a:prstGeom>
        </p:spPr>
        <p:txBody>
          <a:bodyPr anchor="ctr" anchorCtr="0"/>
          <a:lstStyle>
            <a:lvl1pPr marL="0" indent="0">
              <a:buFontTx/>
              <a:buNone/>
              <a:defRPr sz="24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Alcím szerkesztése</a:t>
            </a:r>
          </a:p>
        </p:txBody>
      </p:sp>
      <p:sp>
        <p:nvSpPr>
          <p:cNvPr id="18" name="Szöveg helye 3">
            <a:extLst>
              <a:ext uri="{FF2B5EF4-FFF2-40B4-BE49-F238E27FC236}">
                <a16:creationId xmlns:a16="http://schemas.microsoft.com/office/drawing/2014/main" id="{69ED1598-87DB-4D41-A19E-CAAC7DDB42C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225166" y="826216"/>
            <a:ext cx="3596151" cy="571800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buFontTx/>
              <a:buNone/>
              <a:defRPr sz="2800" b="1"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Sorszám</a:t>
            </a:r>
          </a:p>
        </p:txBody>
      </p:sp>
      <p:sp>
        <p:nvSpPr>
          <p:cNvPr id="19" name="Szöveg helye 3">
            <a:extLst>
              <a:ext uri="{FF2B5EF4-FFF2-40B4-BE49-F238E27FC236}">
                <a16:creationId xmlns:a16="http://schemas.microsoft.com/office/drawing/2014/main" id="{008C70E5-6C05-4139-9CE8-37D9CB47C31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87883" y="847575"/>
            <a:ext cx="3596151" cy="57180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2800" b="1"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Sorszám</a:t>
            </a:r>
          </a:p>
        </p:txBody>
      </p:sp>
    </p:spTree>
    <p:extLst>
      <p:ext uri="{BB962C8B-B14F-4D97-AF65-F5344CB8AC3E}">
        <p14:creationId xmlns:p14="http://schemas.microsoft.com/office/powerpoint/2010/main" val="33235374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- 9 sorszámoz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DFD0674F-3698-4C62-873C-C684583F741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4363723" y="1286453"/>
            <a:ext cx="3370263" cy="45861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2.</a:t>
            </a:r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338A67DE-6F39-470E-8387-BDE6A5E7541C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8073710" y="1286583"/>
            <a:ext cx="3370263" cy="45886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3.</a:t>
            </a:r>
            <a:endParaRPr lang="en-US"/>
          </a:p>
        </p:txBody>
      </p:sp>
      <p:sp>
        <p:nvSpPr>
          <p:cNvPr id="7" name="Szöveg helye 7">
            <a:extLst>
              <a:ext uri="{FF2B5EF4-FFF2-40B4-BE49-F238E27FC236}">
                <a16:creationId xmlns:a16="http://schemas.microsoft.com/office/drawing/2014/main" id="{0DF119E4-5278-43E2-9C19-066BA5749E0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51047" y="1921644"/>
            <a:ext cx="3182939" cy="8691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Alcímsor</a:t>
            </a:r>
          </a:p>
        </p:txBody>
      </p:sp>
      <p:sp>
        <p:nvSpPr>
          <p:cNvPr id="8" name="Szöveg helye 7">
            <a:extLst>
              <a:ext uri="{FF2B5EF4-FFF2-40B4-BE49-F238E27FC236}">
                <a16:creationId xmlns:a16="http://schemas.microsoft.com/office/drawing/2014/main" id="{C976B6BF-E09A-4E49-A9FD-19585024111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56271" y="1921644"/>
            <a:ext cx="3182939" cy="8691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Alcímsor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6C20D801-18A2-4519-892E-EC392A9933A4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4363723" y="2767015"/>
            <a:ext cx="3370263" cy="45861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5.</a:t>
            </a:r>
            <a:endParaRPr lang="en-US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7D60C8E7-5F58-4B56-81F5-9E789DB8A00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073710" y="2767145"/>
            <a:ext cx="3370263" cy="45886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6.</a:t>
            </a:r>
            <a:endParaRPr lang="en-US"/>
          </a:p>
        </p:txBody>
      </p:sp>
      <p:sp>
        <p:nvSpPr>
          <p:cNvPr id="11" name="Szöveg helye 7">
            <a:extLst>
              <a:ext uri="{FF2B5EF4-FFF2-40B4-BE49-F238E27FC236}">
                <a16:creationId xmlns:a16="http://schemas.microsoft.com/office/drawing/2014/main" id="{98CA84C7-6891-4CD1-BC33-A902F2418C0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551047" y="3402206"/>
            <a:ext cx="3182939" cy="8691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Alcímsor</a:t>
            </a:r>
          </a:p>
        </p:txBody>
      </p:sp>
      <p:sp>
        <p:nvSpPr>
          <p:cNvPr id="12" name="Szöveg helye 7">
            <a:extLst>
              <a:ext uri="{FF2B5EF4-FFF2-40B4-BE49-F238E27FC236}">
                <a16:creationId xmlns:a16="http://schemas.microsoft.com/office/drawing/2014/main" id="{A8E33CB9-B7A0-4A74-8A05-0236549C878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256271" y="3402206"/>
            <a:ext cx="3182939" cy="8691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Alcímsor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CDC4D8D4-E0F1-4194-9D47-7C7D04ED189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655324" y="1286453"/>
            <a:ext cx="3370263" cy="45861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1.</a:t>
            </a:r>
            <a:endParaRPr lang="en-US"/>
          </a:p>
        </p:txBody>
      </p:sp>
      <p:sp>
        <p:nvSpPr>
          <p:cNvPr id="14" name="Szöveg helye 7">
            <a:extLst>
              <a:ext uri="{FF2B5EF4-FFF2-40B4-BE49-F238E27FC236}">
                <a16:creationId xmlns:a16="http://schemas.microsoft.com/office/drawing/2014/main" id="{83A130E6-4072-4493-887F-7160AC79BAD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42648" y="1921644"/>
            <a:ext cx="3182939" cy="8691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Alcímsor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1771BB7C-1F8F-4860-B7B3-F4BBF9AFB586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655324" y="2772483"/>
            <a:ext cx="3370263" cy="45861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4.</a:t>
            </a:r>
            <a:endParaRPr lang="en-US"/>
          </a:p>
        </p:txBody>
      </p:sp>
      <p:sp>
        <p:nvSpPr>
          <p:cNvPr id="16" name="Szöveg helye 7">
            <a:extLst>
              <a:ext uri="{FF2B5EF4-FFF2-40B4-BE49-F238E27FC236}">
                <a16:creationId xmlns:a16="http://schemas.microsoft.com/office/drawing/2014/main" id="{0BA7F94B-C6FC-429D-9185-0577CDA9508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42648" y="3407674"/>
            <a:ext cx="3182939" cy="8691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Alcímsor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2DDBE87F-7C32-4BC5-B533-4232C71D3DBC}"/>
              </a:ext>
            </a:extLst>
          </p:cNvPr>
          <p:cNvSpPr>
            <a:spLocks noGrp="1"/>
          </p:cNvSpPr>
          <p:nvPr>
            <p:ph type="body" idx="26" hasCustomPrompt="1"/>
          </p:nvPr>
        </p:nvSpPr>
        <p:spPr>
          <a:xfrm>
            <a:off x="4363723" y="4258383"/>
            <a:ext cx="3370263" cy="45861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8.</a:t>
            </a:r>
            <a:endParaRPr lang="en-US"/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14A58838-1207-403A-9698-3482DC37115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073710" y="4258513"/>
            <a:ext cx="3370263" cy="45886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9.</a:t>
            </a:r>
            <a:endParaRPr lang="en-US"/>
          </a:p>
        </p:txBody>
      </p:sp>
      <p:sp>
        <p:nvSpPr>
          <p:cNvPr id="19" name="Szöveg helye 7">
            <a:extLst>
              <a:ext uri="{FF2B5EF4-FFF2-40B4-BE49-F238E27FC236}">
                <a16:creationId xmlns:a16="http://schemas.microsoft.com/office/drawing/2014/main" id="{ECBA7B46-E9BE-4AD9-AF52-511C8DCBBB2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51047" y="4893574"/>
            <a:ext cx="3182939" cy="8691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Alcímsor</a:t>
            </a:r>
          </a:p>
        </p:txBody>
      </p:sp>
      <p:sp>
        <p:nvSpPr>
          <p:cNvPr id="20" name="Szöveg helye 7">
            <a:extLst>
              <a:ext uri="{FF2B5EF4-FFF2-40B4-BE49-F238E27FC236}">
                <a16:creationId xmlns:a16="http://schemas.microsoft.com/office/drawing/2014/main" id="{17483462-AAED-42E3-85A0-71224533AED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256271" y="4893574"/>
            <a:ext cx="3182939" cy="8691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Alcímsor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348EE39E-4602-42B8-A3CA-8353BF73F4D6}"/>
              </a:ext>
            </a:extLst>
          </p:cNvPr>
          <p:cNvSpPr>
            <a:spLocks noGrp="1"/>
          </p:cNvSpPr>
          <p:nvPr>
            <p:ph type="body" idx="30" hasCustomPrompt="1"/>
          </p:nvPr>
        </p:nvSpPr>
        <p:spPr>
          <a:xfrm>
            <a:off x="655324" y="4263851"/>
            <a:ext cx="3370263" cy="45861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7.</a:t>
            </a:r>
            <a:endParaRPr lang="en-US"/>
          </a:p>
        </p:txBody>
      </p:sp>
      <p:sp>
        <p:nvSpPr>
          <p:cNvPr id="22" name="Szöveg helye 7">
            <a:extLst>
              <a:ext uri="{FF2B5EF4-FFF2-40B4-BE49-F238E27FC236}">
                <a16:creationId xmlns:a16="http://schemas.microsoft.com/office/drawing/2014/main" id="{F58F9C52-BD9A-40A2-8CF2-3F060160D5E9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2648" y="4899042"/>
            <a:ext cx="3182939" cy="8691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Alcímsor</a:t>
            </a:r>
          </a:p>
        </p:txBody>
      </p:sp>
    </p:spTree>
    <p:extLst>
      <p:ext uri="{BB962C8B-B14F-4D97-AF65-F5344CB8AC3E}">
        <p14:creationId xmlns:p14="http://schemas.microsoft.com/office/powerpoint/2010/main" val="29288036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- 12 sorszámoz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474AE8FD-34DC-4E0D-BD1A-0EB356C468DF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696913" y="1276928"/>
            <a:ext cx="2699934" cy="45861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1.</a:t>
            </a:r>
            <a:endParaRPr lang="en-US"/>
          </a:p>
        </p:txBody>
      </p:sp>
      <p:sp>
        <p:nvSpPr>
          <p:cNvPr id="6" name="Szöveg helye 7">
            <a:extLst>
              <a:ext uri="{FF2B5EF4-FFF2-40B4-BE49-F238E27FC236}">
                <a16:creationId xmlns:a16="http://schemas.microsoft.com/office/drawing/2014/main" id="{5CA47AFC-36CE-4BD9-BE58-4D3F1CE5336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84236" y="1912119"/>
            <a:ext cx="2512611" cy="8691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Alcímsor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5944A7D8-1BD8-4C88-A64E-AC44D916F829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696912" y="2762958"/>
            <a:ext cx="2699935" cy="45861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5</a:t>
            </a:r>
            <a:r>
              <a:rPr lang="hu-HU"/>
              <a:t>.</a:t>
            </a:r>
            <a:endParaRPr lang="en-US"/>
          </a:p>
        </p:txBody>
      </p:sp>
      <p:sp>
        <p:nvSpPr>
          <p:cNvPr id="8" name="Szöveg helye 7">
            <a:extLst>
              <a:ext uri="{FF2B5EF4-FFF2-40B4-BE49-F238E27FC236}">
                <a16:creationId xmlns:a16="http://schemas.microsoft.com/office/drawing/2014/main" id="{000494A7-FF9A-409E-A04E-B77A78C4CA1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84236" y="3398149"/>
            <a:ext cx="2512611" cy="8691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Alcímsor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2FB35BAF-68CA-4EC3-935E-9C1AF7DB0075}"/>
              </a:ext>
            </a:extLst>
          </p:cNvPr>
          <p:cNvSpPr>
            <a:spLocks noGrp="1"/>
          </p:cNvSpPr>
          <p:nvPr>
            <p:ph type="body" idx="30" hasCustomPrompt="1"/>
          </p:nvPr>
        </p:nvSpPr>
        <p:spPr>
          <a:xfrm>
            <a:off x="696912" y="4254326"/>
            <a:ext cx="2699935" cy="45861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9</a:t>
            </a:r>
            <a:r>
              <a:rPr lang="hu-HU"/>
              <a:t>.</a:t>
            </a:r>
            <a:endParaRPr lang="en-US"/>
          </a:p>
        </p:txBody>
      </p:sp>
      <p:sp>
        <p:nvSpPr>
          <p:cNvPr id="10" name="Szöveg helye 7">
            <a:extLst>
              <a:ext uri="{FF2B5EF4-FFF2-40B4-BE49-F238E27FC236}">
                <a16:creationId xmlns:a16="http://schemas.microsoft.com/office/drawing/2014/main" id="{98AD58FE-249A-41A5-8839-DB14B58A38F6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84237" y="4889517"/>
            <a:ext cx="2511830" cy="8691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Alcímsor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416B728B-3B21-42E5-803E-A1814D08CF5A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3396066" y="1276928"/>
            <a:ext cx="2699934" cy="45861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2</a:t>
            </a:r>
            <a:r>
              <a:rPr lang="hu-HU"/>
              <a:t>.</a:t>
            </a:r>
            <a:endParaRPr lang="en-US"/>
          </a:p>
        </p:txBody>
      </p:sp>
      <p:sp>
        <p:nvSpPr>
          <p:cNvPr id="12" name="Szöveg helye 7">
            <a:extLst>
              <a:ext uri="{FF2B5EF4-FFF2-40B4-BE49-F238E27FC236}">
                <a16:creationId xmlns:a16="http://schemas.microsoft.com/office/drawing/2014/main" id="{707C4E61-B287-4FA5-9643-6E587DFAF2D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583389" y="1912119"/>
            <a:ext cx="2512611" cy="8691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Alcímsor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AB1B3741-8F96-4AE2-9ED5-121A498B9671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3396065" y="2762958"/>
            <a:ext cx="2699935" cy="45861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6</a:t>
            </a:r>
            <a:r>
              <a:rPr lang="hu-HU"/>
              <a:t>.</a:t>
            </a:r>
            <a:endParaRPr lang="en-US"/>
          </a:p>
        </p:txBody>
      </p:sp>
      <p:sp>
        <p:nvSpPr>
          <p:cNvPr id="14" name="Szöveg helye 7">
            <a:extLst>
              <a:ext uri="{FF2B5EF4-FFF2-40B4-BE49-F238E27FC236}">
                <a16:creationId xmlns:a16="http://schemas.microsoft.com/office/drawing/2014/main" id="{A46C1999-D2FC-4558-B887-BEB66E1CAA27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583389" y="3398149"/>
            <a:ext cx="2512611" cy="8691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Alcímsor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01CD39DD-D4EC-4B68-BC49-D0D024D199A9}"/>
              </a:ext>
            </a:extLst>
          </p:cNvPr>
          <p:cNvSpPr>
            <a:spLocks noGrp="1"/>
          </p:cNvSpPr>
          <p:nvPr>
            <p:ph type="body" idx="36" hasCustomPrompt="1"/>
          </p:nvPr>
        </p:nvSpPr>
        <p:spPr>
          <a:xfrm>
            <a:off x="3396065" y="4254326"/>
            <a:ext cx="2699935" cy="45861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10</a:t>
            </a:r>
            <a:r>
              <a:rPr lang="hu-HU"/>
              <a:t>.</a:t>
            </a:r>
            <a:endParaRPr lang="en-US"/>
          </a:p>
        </p:txBody>
      </p:sp>
      <p:sp>
        <p:nvSpPr>
          <p:cNvPr id="16" name="Szöveg helye 7">
            <a:extLst>
              <a:ext uri="{FF2B5EF4-FFF2-40B4-BE49-F238E27FC236}">
                <a16:creationId xmlns:a16="http://schemas.microsoft.com/office/drawing/2014/main" id="{0EE0CD1F-231C-4383-BC17-A8F4321837EA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583390" y="4889517"/>
            <a:ext cx="2511830" cy="8691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Alcímsor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A6B4B19B-F0BA-4E75-8B8C-140224B529D5}"/>
              </a:ext>
            </a:extLst>
          </p:cNvPr>
          <p:cNvSpPr>
            <a:spLocks noGrp="1"/>
          </p:cNvSpPr>
          <p:nvPr>
            <p:ph type="body" idx="38" hasCustomPrompt="1"/>
          </p:nvPr>
        </p:nvSpPr>
        <p:spPr>
          <a:xfrm>
            <a:off x="6096001" y="1276928"/>
            <a:ext cx="2699934" cy="45861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3</a:t>
            </a:r>
            <a:r>
              <a:rPr lang="hu-HU"/>
              <a:t>.</a:t>
            </a:r>
            <a:endParaRPr lang="en-US"/>
          </a:p>
        </p:txBody>
      </p:sp>
      <p:sp>
        <p:nvSpPr>
          <p:cNvPr id="18" name="Szöveg helye 7">
            <a:extLst>
              <a:ext uri="{FF2B5EF4-FFF2-40B4-BE49-F238E27FC236}">
                <a16:creationId xmlns:a16="http://schemas.microsoft.com/office/drawing/2014/main" id="{646D24A9-5DD2-4DDE-ADC9-A0E0B2D8BE3C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6283324" y="1912119"/>
            <a:ext cx="2512611" cy="8691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Alcímsor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92F77EB8-CB6D-4EF7-861E-C1F98D1E1C6B}"/>
              </a:ext>
            </a:extLst>
          </p:cNvPr>
          <p:cNvSpPr>
            <a:spLocks noGrp="1"/>
          </p:cNvSpPr>
          <p:nvPr>
            <p:ph type="body" idx="40" hasCustomPrompt="1"/>
          </p:nvPr>
        </p:nvSpPr>
        <p:spPr>
          <a:xfrm>
            <a:off x="6096000" y="2762958"/>
            <a:ext cx="2699935" cy="45861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7</a:t>
            </a:r>
            <a:r>
              <a:rPr lang="hu-HU"/>
              <a:t>.</a:t>
            </a:r>
            <a:endParaRPr lang="en-US"/>
          </a:p>
        </p:txBody>
      </p:sp>
      <p:sp>
        <p:nvSpPr>
          <p:cNvPr id="20" name="Szöveg helye 7">
            <a:extLst>
              <a:ext uri="{FF2B5EF4-FFF2-40B4-BE49-F238E27FC236}">
                <a16:creationId xmlns:a16="http://schemas.microsoft.com/office/drawing/2014/main" id="{EB404DD9-BC3B-422A-B02F-6625DA22591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283324" y="3398149"/>
            <a:ext cx="2512611" cy="8691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Alcímsor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B7E685E4-5A56-4C2E-817B-0AAD007B2E0F}"/>
              </a:ext>
            </a:extLst>
          </p:cNvPr>
          <p:cNvSpPr>
            <a:spLocks noGrp="1"/>
          </p:cNvSpPr>
          <p:nvPr>
            <p:ph type="body" idx="42" hasCustomPrompt="1"/>
          </p:nvPr>
        </p:nvSpPr>
        <p:spPr>
          <a:xfrm>
            <a:off x="6096000" y="4254326"/>
            <a:ext cx="2699935" cy="45861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11</a:t>
            </a:r>
            <a:r>
              <a:rPr lang="hu-HU"/>
              <a:t>.</a:t>
            </a:r>
            <a:endParaRPr lang="en-US"/>
          </a:p>
        </p:txBody>
      </p:sp>
      <p:sp>
        <p:nvSpPr>
          <p:cNvPr id="22" name="Szöveg helye 7">
            <a:extLst>
              <a:ext uri="{FF2B5EF4-FFF2-40B4-BE49-F238E27FC236}">
                <a16:creationId xmlns:a16="http://schemas.microsoft.com/office/drawing/2014/main" id="{77AE3990-8DAC-4804-B0F3-D8BDB5748B70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6283325" y="4889517"/>
            <a:ext cx="2511830" cy="8691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Alcímsor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15B0000A-06BC-45EF-B873-0069F4D9A2CE}"/>
              </a:ext>
            </a:extLst>
          </p:cNvPr>
          <p:cNvSpPr>
            <a:spLocks noGrp="1"/>
          </p:cNvSpPr>
          <p:nvPr>
            <p:ph type="body" idx="44" hasCustomPrompt="1"/>
          </p:nvPr>
        </p:nvSpPr>
        <p:spPr>
          <a:xfrm>
            <a:off x="8795936" y="1276928"/>
            <a:ext cx="2699934" cy="45861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4</a:t>
            </a:r>
            <a:r>
              <a:rPr lang="hu-HU"/>
              <a:t>.</a:t>
            </a:r>
            <a:endParaRPr lang="en-US"/>
          </a:p>
        </p:txBody>
      </p:sp>
      <p:sp>
        <p:nvSpPr>
          <p:cNvPr id="24" name="Szöveg helye 7">
            <a:extLst>
              <a:ext uri="{FF2B5EF4-FFF2-40B4-BE49-F238E27FC236}">
                <a16:creationId xmlns:a16="http://schemas.microsoft.com/office/drawing/2014/main" id="{E4352486-8A79-4BEC-A45D-EDD495C2002A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8983259" y="1912119"/>
            <a:ext cx="2512611" cy="8691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Alcímsor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EEBCF89C-E719-4BC5-9916-DB84486CE4D8}"/>
              </a:ext>
            </a:extLst>
          </p:cNvPr>
          <p:cNvSpPr>
            <a:spLocks noGrp="1"/>
          </p:cNvSpPr>
          <p:nvPr>
            <p:ph type="body" idx="46" hasCustomPrompt="1"/>
          </p:nvPr>
        </p:nvSpPr>
        <p:spPr>
          <a:xfrm>
            <a:off x="8795935" y="2762958"/>
            <a:ext cx="2699935" cy="45861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8</a:t>
            </a:r>
            <a:r>
              <a:rPr lang="hu-HU"/>
              <a:t>.</a:t>
            </a:r>
            <a:endParaRPr lang="en-US"/>
          </a:p>
        </p:txBody>
      </p:sp>
      <p:sp>
        <p:nvSpPr>
          <p:cNvPr id="26" name="Szöveg helye 7">
            <a:extLst>
              <a:ext uri="{FF2B5EF4-FFF2-40B4-BE49-F238E27FC236}">
                <a16:creationId xmlns:a16="http://schemas.microsoft.com/office/drawing/2014/main" id="{24403933-DC68-449F-8EC7-02539B455D1F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8983259" y="3398149"/>
            <a:ext cx="2512611" cy="8691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Alcímsor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104C3A2C-ECF3-42EE-BDF5-347F32DE9A10}"/>
              </a:ext>
            </a:extLst>
          </p:cNvPr>
          <p:cNvSpPr>
            <a:spLocks noGrp="1"/>
          </p:cNvSpPr>
          <p:nvPr>
            <p:ph type="body" idx="48" hasCustomPrompt="1"/>
          </p:nvPr>
        </p:nvSpPr>
        <p:spPr>
          <a:xfrm>
            <a:off x="8795935" y="4254326"/>
            <a:ext cx="2699935" cy="45861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12</a:t>
            </a:r>
            <a:r>
              <a:rPr lang="hu-HU"/>
              <a:t>.</a:t>
            </a:r>
            <a:endParaRPr lang="en-US"/>
          </a:p>
        </p:txBody>
      </p:sp>
      <p:sp>
        <p:nvSpPr>
          <p:cNvPr id="28" name="Szöveg helye 7">
            <a:extLst>
              <a:ext uri="{FF2B5EF4-FFF2-40B4-BE49-F238E27FC236}">
                <a16:creationId xmlns:a16="http://schemas.microsoft.com/office/drawing/2014/main" id="{D27D24AF-E6E7-4A29-97C3-C15EAC87041F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8983260" y="4889517"/>
            <a:ext cx="2511830" cy="8691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Alcímsor</a:t>
            </a:r>
          </a:p>
        </p:txBody>
      </p:sp>
    </p:spTree>
    <p:extLst>
      <p:ext uri="{BB962C8B-B14F-4D97-AF65-F5344CB8AC3E}">
        <p14:creationId xmlns:p14="http://schemas.microsoft.com/office/powerpoint/2010/main" val="25246373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ím + tábláz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áblázat helye 4">
            <a:extLst>
              <a:ext uri="{FF2B5EF4-FFF2-40B4-BE49-F238E27FC236}">
                <a16:creationId xmlns:a16="http://schemas.microsoft.com/office/drawing/2014/main" id="{56A17600-A856-4B9E-AF11-ED721008296F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468000" y="1528763"/>
            <a:ext cx="11181075" cy="4805362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buNone/>
              <a:defRPr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sz="1800" b="0" i="0" u="none" strike="noStrike">
                <a:effectLst/>
                <a:latin typeface="Arial" panose="020B0604020202020204" pitchFamily="34" charset="0"/>
              </a:rPr>
              <a:t>Táblázat beszúrásához kattintson az ikonra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778180D-13CF-455A-B0B0-A2A0F8E024C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67998" y="216000"/>
            <a:ext cx="10440000" cy="100800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algn="l">
              <a:lnSpc>
                <a:spcPct val="100000"/>
              </a:lnSpc>
              <a:defRPr sz="28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</a:lstStyle>
          <a:p>
            <a:r>
              <a:rPr lang="hu-HU"/>
              <a:t>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1788724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ím + 2 tábláz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áblázat helye 4">
            <a:extLst>
              <a:ext uri="{FF2B5EF4-FFF2-40B4-BE49-F238E27FC236}">
                <a16:creationId xmlns:a16="http://schemas.microsoft.com/office/drawing/2014/main" id="{88AF4310-F95F-4C93-9067-630145493233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472280" y="2360610"/>
            <a:ext cx="5400000" cy="391319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buNone/>
              <a:defRPr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sz="1800" b="0" i="0" u="none" strike="noStrike">
                <a:effectLst/>
                <a:latin typeface="Arial" panose="020B0604020202020204" pitchFamily="34" charset="0"/>
              </a:rPr>
              <a:t>Táblázat beszúrásához kattintson az ikonra</a:t>
            </a:r>
          </a:p>
        </p:txBody>
      </p:sp>
      <p:sp>
        <p:nvSpPr>
          <p:cNvPr id="10" name="Szöveg helye 3">
            <a:extLst>
              <a:ext uri="{FF2B5EF4-FFF2-40B4-BE49-F238E27FC236}">
                <a16:creationId xmlns:a16="http://schemas.microsoft.com/office/drawing/2014/main" id="{B3403E48-323D-4282-894B-FC64C74A778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2280" y="1542750"/>
            <a:ext cx="11349037" cy="571800"/>
          </a:xfrm>
          <a:prstGeom prst="rect">
            <a:avLst/>
          </a:prstGeom>
        </p:spPr>
        <p:txBody>
          <a:bodyPr anchor="ctr" anchorCtr="0"/>
          <a:lstStyle>
            <a:lvl1pPr marL="0" indent="0">
              <a:buFontTx/>
              <a:buNone/>
              <a:defRPr sz="24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Alcím szerkesztése</a:t>
            </a:r>
          </a:p>
        </p:txBody>
      </p:sp>
      <p:sp>
        <p:nvSpPr>
          <p:cNvPr id="13" name="Táblázat helye 4">
            <a:extLst>
              <a:ext uri="{FF2B5EF4-FFF2-40B4-BE49-F238E27FC236}">
                <a16:creationId xmlns:a16="http://schemas.microsoft.com/office/drawing/2014/main" id="{B8A404AB-10AE-4A56-A74E-B93999E7DDBA}"/>
              </a:ext>
            </a:extLst>
          </p:cNvPr>
          <p:cNvSpPr>
            <a:spLocks noGrp="1"/>
          </p:cNvSpPr>
          <p:nvPr>
            <p:ph type="tbl" sz="quarter" idx="18"/>
          </p:nvPr>
        </p:nvSpPr>
        <p:spPr>
          <a:xfrm>
            <a:off x="6421317" y="2360610"/>
            <a:ext cx="5400000" cy="391319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buNone/>
              <a:defRPr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sz="1800" b="0" i="0" u="none" strike="noStrike">
                <a:effectLst/>
                <a:latin typeface="Arial" panose="020B0604020202020204" pitchFamily="34" charset="0"/>
              </a:rPr>
              <a:t>Táblázat beszúrásához kattintson az ikonra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31B084A-7C46-4296-A126-7F4D00CA446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67998" y="216000"/>
            <a:ext cx="10440000" cy="100800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algn="l">
              <a:lnSpc>
                <a:spcPct val="100000"/>
              </a:lnSpc>
              <a:defRPr sz="28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</a:lstStyle>
          <a:p>
            <a:r>
              <a:rPr lang="hu-HU"/>
              <a:t>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22760861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>
            <a:extLst>
              <a:ext uri="{FF2B5EF4-FFF2-40B4-BE49-F238E27FC236}">
                <a16:creationId xmlns:a16="http://schemas.microsoft.com/office/drawing/2014/main" id="{7D38182B-3C3E-47E0-A5D3-178FD8326C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06970" y="167620"/>
            <a:ext cx="1185030" cy="395010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06C082B5-4E2A-4FF1-A7C8-2320A6600909}"/>
              </a:ext>
            </a:extLst>
          </p:cNvPr>
          <p:cNvSpPr txBox="1">
            <a:spLocks/>
          </p:cNvSpPr>
          <p:nvPr userDrawn="1"/>
        </p:nvSpPr>
        <p:spPr>
          <a:xfrm>
            <a:off x="11693728" y="6353969"/>
            <a:ext cx="412344" cy="423862"/>
          </a:xfrm>
          <a:prstGeom prst="rect">
            <a:avLst/>
          </a:prstGeom>
          <a:solidFill>
            <a:schemeClr val="bg1"/>
          </a:solidFill>
        </p:spPr>
        <p:txBody>
          <a:bodyPr lIns="0" tIns="0" rIns="0" bIns="0" anchor="ctr" anchorCtr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FF7219C-298C-485E-9732-5DCFA723F33A}" type="slidenum">
              <a:rPr lang="hu-HU" sz="1100" smtClean="0"/>
              <a:t>‹#›</a:t>
            </a:fld>
            <a:endParaRPr lang="hu-HU" sz="1100"/>
          </a:p>
        </p:txBody>
      </p:sp>
    </p:spTree>
    <p:extLst>
      <p:ext uri="{BB962C8B-B14F-4D97-AF65-F5344CB8AC3E}">
        <p14:creationId xmlns:p14="http://schemas.microsoft.com/office/powerpoint/2010/main" val="31919358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ljesen 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0791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di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1621B22-D365-495C-88F1-1B023545CFE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81074" y="1600201"/>
            <a:ext cx="10372725" cy="1828800"/>
          </a:xfrm>
        </p:spPr>
        <p:txBody>
          <a:bodyPr anchor="t" anchorCtr="0">
            <a:normAutofit/>
          </a:bodyPr>
          <a:lstStyle>
            <a:lvl1pPr algn="l">
              <a:defRPr sz="4400" b="1">
                <a:latin typeface="Georgia" panose="02040502050405020303" pitchFamily="18" charset="0"/>
              </a:defRPr>
            </a:lvl1pPr>
          </a:lstStyle>
          <a:p>
            <a:r>
              <a:rPr lang="hu-HU"/>
              <a:t>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8CC58CEF-E392-45B5-BDE8-D20516C7564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81074" y="3602038"/>
            <a:ext cx="7347164" cy="1655762"/>
          </a:xfrm>
        </p:spPr>
        <p:txBody>
          <a:bodyPr>
            <a:normAutofit/>
          </a:bodyPr>
          <a:lstStyle>
            <a:lvl1pPr marL="0" indent="0" algn="l">
              <a:buNone/>
              <a:defRPr sz="4000">
                <a:latin typeface="+mj-lt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Alcím szerkesztése</a:t>
            </a:r>
          </a:p>
        </p:txBody>
      </p:sp>
      <p:pic>
        <p:nvPicPr>
          <p:cNvPr id="10" name="Picture 6">
            <a:extLst>
              <a:ext uri="{FF2B5EF4-FFF2-40B4-BE49-F238E27FC236}">
                <a16:creationId xmlns:a16="http://schemas.microsoft.com/office/drawing/2014/main" id="{63B606D3-5F12-4B55-AE92-D62BC0002F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1965" y="584200"/>
            <a:ext cx="1650730" cy="550243"/>
          </a:xfrm>
          <a:prstGeom prst="rect">
            <a:avLst/>
          </a:prstGeom>
        </p:spPr>
      </p:pic>
      <p:pic>
        <p:nvPicPr>
          <p:cNvPr id="11" name="Picture 5">
            <a:extLst>
              <a:ext uri="{FF2B5EF4-FFF2-40B4-BE49-F238E27FC236}">
                <a16:creationId xmlns:a16="http://schemas.microsoft.com/office/drawing/2014/main" id="{4483763A-786D-4D99-8200-86D8AA433E0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28238" y="3301340"/>
            <a:ext cx="3107796" cy="3107796"/>
          </a:xfrm>
          <a:prstGeom prst="rect">
            <a:avLst/>
          </a:prstGeom>
        </p:spPr>
      </p:pic>
      <p:sp>
        <p:nvSpPr>
          <p:cNvPr id="12" name="Szöveg helye 12">
            <a:extLst>
              <a:ext uri="{FF2B5EF4-FFF2-40B4-BE49-F238E27FC236}">
                <a16:creationId xmlns:a16="http://schemas.microsoft.com/office/drawing/2014/main" id="{B7074CB3-3F50-4498-9366-DB66EA364697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981074" y="5430837"/>
            <a:ext cx="7372352" cy="38630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hu-HU"/>
              <a:t>Készítette: </a:t>
            </a:r>
          </a:p>
        </p:txBody>
      </p:sp>
    </p:spTree>
    <p:extLst>
      <p:ext uri="{BB962C8B-B14F-4D97-AF65-F5344CB8AC3E}">
        <p14:creationId xmlns:p14="http://schemas.microsoft.com/office/powerpoint/2010/main" val="35099386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Köszönöm a figyelmet!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zabadkézi sokszög: alakzat 5">
            <a:extLst>
              <a:ext uri="{FF2B5EF4-FFF2-40B4-BE49-F238E27FC236}">
                <a16:creationId xmlns:a16="http://schemas.microsoft.com/office/drawing/2014/main" id="{3A402B69-5D47-4A7C-AC5D-40042DBAB163}"/>
              </a:ext>
            </a:extLst>
          </p:cNvPr>
          <p:cNvSpPr/>
          <p:nvPr/>
        </p:nvSpPr>
        <p:spPr>
          <a:xfrm>
            <a:off x="1138239" y="423987"/>
            <a:ext cx="4050001" cy="6137118"/>
          </a:xfrm>
          <a:custGeom>
            <a:avLst/>
            <a:gdLst>
              <a:gd name="connsiteX0" fmla="*/ 0 w 4050001"/>
              <a:gd name="connsiteY0" fmla="*/ 5665033 h 6137118"/>
              <a:gd name="connsiteX1" fmla="*/ 4050001 w 4050001"/>
              <a:gd name="connsiteY1" fmla="*/ 5665033 h 6137118"/>
              <a:gd name="connsiteX2" fmla="*/ 4050001 w 4050001"/>
              <a:gd name="connsiteY2" fmla="*/ 6137119 h 6137118"/>
              <a:gd name="connsiteX3" fmla="*/ 0 w 4050001"/>
              <a:gd name="connsiteY3" fmla="*/ 6137119 h 6137118"/>
              <a:gd name="connsiteX4" fmla="*/ 0 w 4050001"/>
              <a:gd name="connsiteY4" fmla="*/ 5665033 h 6137118"/>
              <a:gd name="connsiteX5" fmla="*/ 3950615 w 4050001"/>
              <a:gd name="connsiteY5" fmla="*/ 658436 h 6137118"/>
              <a:gd name="connsiteX6" fmla="*/ 3267332 w 4050001"/>
              <a:gd name="connsiteY6" fmla="*/ 0 h 6137118"/>
              <a:gd name="connsiteX7" fmla="*/ 2795246 w 4050001"/>
              <a:gd name="connsiteY7" fmla="*/ 198773 h 6137118"/>
              <a:gd name="connsiteX8" fmla="*/ 3143099 w 4050001"/>
              <a:gd name="connsiteY8" fmla="*/ 347853 h 6137118"/>
              <a:gd name="connsiteX9" fmla="*/ 3279756 w 4050001"/>
              <a:gd name="connsiteY9" fmla="*/ 323006 h 6137118"/>
              <a:gd name="connsiteX10" fmla="*/ 3640032 w 4050001"/>
              <a:gd name="connsiteY10" fmla="*/ 670859 h 6137118"/>
              <a:gd name="connsiteX11" fmla="*/ 3292179 w 4050001"/>
              <a:gd name="connsiteY11" fmla="*/ 1031135 h 6137118"/>
              <a:gd name="connsiteX12" fmla="*/ 2969173 w 4050001"/>
              <a:gd name="connsiteY12" fmla="*/ 832362 h 6137118"/>
              <a:gd name="connsiteX13" fmla="*/ 2633743 w 4050001"/>
              <a:gd name="connsiteY13" fmla="*/ 832362 h 6137118"/>
              <a:gd name="connsiteX14" fmla="*/ 3441259 w 4050001"/>
              <a:gd name="connsiteY14" fmla="*/ 1316872 h 6137118"/>
              <a:gd name="connsiteX15" fmla="*/ 3950615 w 4050001"/>
              <a:gd name="connsiteY15" fmla="*/ 658436 h 6137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050001" h="6137118">
                <a:moveTo>
                  <a:pt x="0" y="5665033"/>
                </a:moveTo>
                <a:lnTo>
                  <a:pt x="4050001" y="5665033"/>
                </a:lnTo>
                <a:lnTo>
                  <a:pt x="4050001" y="6137119"/>
                </a:lnTo>
                <a:lnTo>
                  <a:pt x="0" y="6137119"/>
                </a:lnTo>
                <a:lnTo>
                  <a:pt x="0" y="5665033"/>
                </a:lnTo>
                <a:close/>
                <a:moveTo>
                  <a:pt x="3950615" y="658436"/>
                </a:moveTo>
                <a:cubicBezTo>
                  <a:pt x="3938192" y="285736"/>
                  <a:pt x="3640032" y="0"/>
                  <a:pt x="3267332" y="0"/>
                </a:cubicBezTo>
                <a:cubicBezTo>
                  <a:pt x="3093406" y="0"/>
                  <a:pt x="2919480" y="74540"/>
                  <a:pt x="2795246" y="198773"/>
                </a:cubicBezTo>
                <a:lnTo>
                  <a:pt x="3143099" y="347853"/>
                </a:lnTo>
                <a:cubicBezTo>
                  <a:pt x="3180369" y="335430"/>
                  <a:pt x="3230063" y="323006"/>
                  <a:pt x="3279756" y="323006"/>
                </a:cubicBezTo>
                <a:cubicBezTo>
                  <a:pt x="3478529" y="323006"/>
                  <a:pt x="3640032" y="472086"/>
                  <a:pt x="3640032" y="670859"/>
                </a:cubicBezTo>
                <a:cubicBezTo>
                  <a:pt x="3640032" y="869632"/>
                  <a:pt x="3478529" y="1031135"/>
                  <a:pt x="3292179" y="1031135"/>
                </a:cubicBezTo>
                <a:cubicBezTo>
                  <a:pt x="3155523" y="1031135"/>
                  <a:pt x="3031289" y="956596"/>
                  <a:pt x="2969173" y="832362"/>
                </a:cubicBezTo>
                <a:lnTo>
                  <a:pt x="2633743" y="832362"/>
                </a:lnTo>
                <a:cubicBezTo>
                  <a:pt x="2720707" y="1192639"/>
                  <a:pt x="3080983" y="1403835"/>
                  <a:pt x="3441259" y="1316872"/>
                </a:cubicBezTo>
                <a:cubicBezTo>
                  <a:pt x="3739419" y="1254755"/>
                  <a:pt x="3950615" y="981442"/>
                  <a:pt x="3950615" y="658436"/>
                </a:cubicBezTo>
              </a:path>
            </a:pathLst>
          </a:custGeom>
          <a:solidFill>
            <a:srgbClr val="BF8F55"/>
          </a:solidFill>
          <a:ln w="124097" cap="flat">
            <a:noFill/>
            <a:prstDash val="solid"/>
            <a:miter/>
          </a:ln>
        </p:spPr>
        <p:txBody>
          <a:bodyPr rtlCol="0" anchor="ctr"/>
          <a:lstStyle/>
          <a:p>
            <a:endParaRPr lang="hu-HU"/>
          </a:p>
        </p:txBody>
      </p:sp>
      <p:grpSp>
        <p:nvGrpSpPr>
          <p:cNvPr id="9" name="Csoportba foglalás 8">
            <a:extLst>
              <a:ext uri="{FF2B5EF4-FFF2-40B4-BE49-F238E27FC236}">
                <a16:creationId xmlns:a16="http://schemas.microsoft.com/office/drawing/2014/main" id="{3AAA7C92-DBC7-435B-B3B9-79C53551FB2F}"/>
              </a:ext>
            </a:extLst>
          </p:cNvPr>
          <p:cNvGrpSpPr/>
          <p:nvPr/>
        </p:nvGrpSpPr>
        <p:grpSpPr>
          <a:xfrm>
            <a:off x="1166191" y="402072"/>
            <a:ext cx="4345055" cy="5227285"/>
            <a:chOff x="1166191" y="402072"/>
            <a:chExt cx="4345055" cy="5227285"/>
          </a:xfrm>
          <a:solidFill>
            <a:schemeClr val="tx1"/>
          </a:solidFill>
        </p:grpSpPr>
        <p:sp>
          <p:nvSpPr>
            <p:cNvPr id="5" name="Szabadkézi sokszög: alakzat 4">
              <a:extLst>
                <a:ext uri="{FF2B5EF4-FFF2-40B4-BE49-F238E27FC236}">
                  <a16:creationId xmlns:a16="http://schemas.microsoft.com/office/drawing/2014/main" id="{9970B417-BDDD-4E76-BCE7-0A39B96548E4}"/>
                </a:ext>
              </a:extLst>
            </p:cNvPr>
            <p:cNvSpPr/>
            <p:nvPr/>
          </p:nvSpPr>
          <p:spPr>
            <a:xfrm>
              <a:off x="2703577" y="4933652"/>
              <a:ext cx="919325" cy="695705"/>
            </a:xfrm>
            <a:custGeom>
              <a:avLst/>
              <a:gdLst>
                <a:gd name="connsiteX0" fmla="*/ 459663 w 919325"/>
                <a:gd name="connsiteY0" fmla="*/ 695706 h 695705"/>
                <a:gd name="connsiteX1" fmla="*/ 919325 w 919325"/>
                <a:gd name="connsiteY1" fmla="*/ 236043 h 695705"/>
                <a:gd name="connsiteX2" fmla="*/ 683282 w 919325"/>
                <a:gd name="connsiteY2" fmla="*/ 0 h 695705"/>
                <a:gd name="connsiteX3" fmla="*/ 0 w 919325"/>
                <a:gd name="connsiteY3" fmla="*/ 695706 h 69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9325" h="695705">
                  <a:moveTo>
                    <a:pt x="459663" y="695706"/>
                  </a:moveTo>
                  <a:lnTo>
                    <a:pt x="919325" y="236043"/>
                  </a:lnTo>
                  <a:lnTo>
                    <a:pt x="683282" y="0"/>
                  </a:lnTo>
                  <a:lnTo>
                    <a:pt x="0" y="695706"/>
                  </a:lnTo>
                  <a:close/>
                </a:path>
              </a:pathLst>
            </a:custGeom>
            <a:solidFill>
              <a:schemeClr val="accent1"/>
            </a:solidFill>
            <a:ln w="1240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hu-HU">
                <a:solidFill>
                  <a:schemeClr val="accent1"/>
                </a:solidFill>
              </a:endParaRPr>
            </a:p>
          </p:txBody>
        </p:sp>
        <p:sp>
          <p:nvSpPr>
            <p:cNvPr id="8" name="Szabadkézi sokszög: alakzat 7">
              <a:extLst>
                <a:ext uri="{FF2B5EF4-FFF2-40B4-BE49-F238E27FC236}">
                  <a16:creationId xmlns:a16="http://schemas.microsoft.com/office/drawing/2014/main" id="{7ECD1A9A-D4EB-4E19-86C3-0E3ABD55DC6B}"/>
                </a:ext>
              </a:extLst>
            </p:cNvPr>
            <p:cNvSpPr/>
            <p:nvPr/>
          </p:nvSpPr>
          <p:spPr>
            <a:xfrm>
              <a:off x="1166191" y="402072"/>
              <a:ext cx="4345055" cy="5214862"/>
            </a:xfrm>
            <a:custGeom>
              <a:avLst/>
              <a:gdLst>
                <a:gd name="connsiteX0" fmla="*/ 2158552 w 4345055"/>
                <a:gd name="connsiteY0" fmla="*/ 854278 h 5214862"/>
                <a:gd name="connsiteX1" fmla="*/ 3251803 w 4345055"/>
                <a:gd name="connsiteY1" fmla="*/ 854278 h 5214862"/>
                <a:gd name="connsiteX2" fmla="*/ 2990914 w 4345055"/>
                <a:gd name="connsiteY2" fmla="*/ 494001 h 5214862"/>
                <a:gd name="connsiteX3" fmla="*/ 1798275 w 4345055"/>
                <a:gd name="connsiteY3" fmla="*/ 21915 h 5214862"/>
                <a:gd name="connsiteX4" fmla="*/ 1363459 w 4345055"/>
                <a:gd name="connsiteY4" fmla="*/ 108879 h 5214862"/>
                <a:gd name="connsiteX5" fmla="*/ 456557 w 4345055"/>
                <a:gd name="connsiteY5" fmla="*/ 1003358 h 5214862"/>
                <a:gd name="connsiteX6" fmla="*/ 456557 w 4345055"/>
                <a:gd name="connsiteY6" fmla="*/ 3202285 h 5214862"/>
                <a:gd name="connsiteX7" fmla="*/ 456557 w 4345055"/>
                <a:gd name="connsiteY7" fmla="*/ 3202285 h 5214862"/>
                <a:gd name="connsiteX8" fmla="*/ 1611925 w 4345055"/>
                <a:gd name="connsiteY8" fmla="*/ 4357653 h 5214862"/>
                <a:gd name="connsiteX9" fmla="*/ 754717 w 4345055"/>
                <a:gd name="connsiteY9" fmla="*/ 5214862 h 5214862"/>
                <a:gd name="connsiteX10" fmla="*/ 1214379 w 4345055"/>
                <a:gd name="connsiteY10" fmla="*/ 5214862 h 5214862"/>
                <a:gd name="connsiteX11" fmla="*/ 2059165 w 4345055"/>
                <a:gd name="connsiteY11" fmla="*/ 4370077 h 5214862"/>
                <a:gd name="connsiteX12" fmla="*/ 1748582 w 4345055"/>
                <a:gd name="connsiteY12" fmla="*/ 4059494 h 5214862"/>
                <a:gd name="connsiteX13" fmla="*/ 1910085 w 4345055"/>
                <a:gd name="connsiteY13" fmla="*/ 3897991 h 5214862"/>
                <a:gd name="connsiteX14" fmla="*/ 2792141 w 4345055"/>
                <a:gd name="connsiteY14" fmla="*/ 4780046 h 5214862"/>
                <a:gd name="connsiteX15" fmla="*/ 3102724 w 4345055"/>
                <a:gd name="connsiteY15" fmla="*/ 4904280 h 5214862"/>
                <a:gd name="connsiteX16" fmla="*/ 4345056 w 4345055"/>
                <a:gd name="connsiteY16" fmla="*/ 4904280 h 5214862"/>
                <a:gd name="connsiteX17" fmla="*/ 3102724 w 4345055"/>
                <a:gd name="connsiteY17" fmla="*/ 3661948 h 5214862"/>
                <a:gd name="connsiteX18" fmla="*/ 3102724 w 4345055"/>
                <a:gd name="connsiteY18" fmla="*/ 2904125 h 5214862"/>
                <a:gd name="connsiteX19" fmla="*/ 2978491 w 4345055"/>
                <a:gd name="connsiteY19" fmla="*/ 2605966 h 5214862"/>
                <a:gd name="connsiteX20" fmla="*/ 1810699 w 4345055"/>
                <a:gd name="connsiteY20" fmla="*/ 1438174 h 5214862"/>
                <a:gd name="connsiteX21" fmla="*/ 1810699 w 4345055"/>
                <a:gd name="connsiteY21" fmla="*/ 1214554 h 5214862"/>
                <a:gd name="connsiteX22" fmla="*/ 2158552 w 4345055"/>
                <a:gd name="connsiteY22" fmla="*/ 854278 h 5214862"/>
                <a:gd name="connsiteX23" fmla="*/ 2158552 w 4345055"/>
                <a:gd name="connsiteY23" fmla="*/ 854278 h 5214862"/>
                <a:gd name="connsiteX24" fmla="*/ 1847969 w 4345055"/>
                <a:gd name="connsiteY24" fmla="*/ 2096609 h 5214862"/>
                <a:gd name="connsiteX25" fmla="*/ 2779717 w 4345055"/>
                <a:gd name="connsiteY25" fmla="*/ 3028358 h 5214862"/>
                <a:gd name="connsiteX26" fmla="*/ 2779717 w 4345055"/>
                <a:gd name="connsiteY26" fmla="*/ 3351365 h 5214862"/>
                <a:gd name="connsiteX27" fmla="*/ 1934932 w 4345055"/>
                <a:gd name="connsiteY27" fmla="*/ 2506579 h 5214862"/>
                <a:gd name="connsiteX28" fmla="*/ 1835545 w 4345055"/>
                <a:gd name="connsiteY28" fmla="*/ 2282959 h 5214862"/>
                <a:gd name="connsiteX29" fmla="*/ 1835545 w 4345055"/>
                <a:gd name="connsiteY29" fmla="*/ 2096609 h 5214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45055" h="5214862">
                  <a:moveTo>
                    <a:pt x="2158552" y="854278"/>
                  </a:moveTo>
                  <a:lnTo>
                    <a:pt x="3251803" y="854278"/>
                  </a:lnTo>
                  <a:cubicBezTo>
                    <a:pt x="3226957" y="692775"/>
                    <a:pt x="3127570" y="556118"/>
                    <a:pt x="2990914" y="494001"/>
                  </a:cubicBezTo>
                  <a:lnTo>
                    <a:pt x="1798275" y="21915"/>
                  </a:lnTo>
                  <a:cubicBezTo>
                    <a:pt x="1649195" y="-27778"/>
                    <a:pt x="1475269" y="9492"/>
                    <a:pt x="1363459" y="108879"/>
                  </a:cubicBezTo>
                  <a:lnTo>
                    <a:pt x="456557" y="1003358"/>
                  </a:lnTo>
                  <a:cubicBezTo>
                    <a:pt x="-152186" y="1612100"/>
                    <a:pt x="-152186" y="2593542"/>
                    <a:pt x="456557" y="3202285"/>
                  </a:cubicBezTo>
                  <a:cubicBezTo>
                    <a:pt x="456557" y="3202285"/>
                    <a:pt x="456557" y="3202285"/>
                    <a:pt x="456557" y="3202285"/>
                  </a:cubicBezTo>
                  <a:lnTo>
                    <a:pt x="1611925" y="4357653"/>
                  </a:lnTo>
                  <a:lnTo>
                    <a:pt x="754717" y="5214862"/>
                  </a:lnTo>
                  <a:lnTo>
                    <a:pt x="1214379" y="5214862"/>
                  </a:lnTo>
                  <a:lnTo>
                    <a:pt x="2059165" y="4370077"/>
                  </a:lnTo>
                  <a:lnTo>
                    <a:pt x="1748582" y="4059494"/>
                  </a:lnTo>
                  <a:lnTo>
                    <a:pt x="1910085" y="3897991"/>
                  </a:lnTo>
                  <a:lnTo>
                    <a:pt x="2792141" y="4780046"/>
                  </a:lnTo>
                  <a:cubicBezTo>
                    <a:pt x="2879104" y="4854586"/>
                    <a:pt x="2978491" y="4904280"/>
                    <a:pt x="3102724" y="4904280"/>
                  </a:cubicBezTo>
                  <a:lnTo>
                    <a:pt x="4345056" y="4904280"/>
                  </a:lnTo>
                  <a:lnTo>
                    <a:pt x="3102724" y="3661948"/>
                  </a:lnTo>
                  <a:lnTo>
                    <a:pt x="3102724" y="2904125"/>
                  </a:lnTo>
                  <a:cubicBezTo>
                    <a:pt x="3102724" y="2792315"/>
                    <a:pt x="3053030" y="2680506"/>
                    <a:pt x="2978491" y="2605966"/>
                  </a:cubicBezTo>
                  <a:lnTo>
                    <a:pt x="1810699" y="1438174"/>
                  </a:lnTo>
                  <a:cubicBezTo>
                    <a:pt x="1748582" y="1376057"/>
                    <a:pt x="1748582" y="1276671"/>
                    <a:pt x="1810699" y="1214554"/>
                  </a:cubicBezTo>
                  <a:lnTo>
                    <a:pt x="2158552" y="854278"/>
                  </a:lnTo>
                  <a:lnTo>
                    <a:pt x="2158552" y="854278"/>
                  </a:lnTo>
                  <a:close/>
                  <a:moveTo>
                    <a:pt x="1847969" y="2096609"/>
                  </a:moveTo>
                  <a:lnTo>
                    <a:pt x="2779717" y="3028358"/>
                  </a:lnTo>
                  <a:lnTo>
                    <a:pt x="2779717" y="3351365"/>
                  </a:lnTo>
                  <a:lnTo>
                    <a:pt x="1934932" y="2506579"/>
                  </a:lnTo>
                  <a:cubicBezTo>
                    <a:pt x="1872815" y="2444463"/>
                    <a:pt x="1847969" y="2357499"/>
                    <a:pt x="1835545" y="2282959"/>
                  </a:cubicBezTo>
                  <a:lnTo>
                    <a:pt x="1835545" y="2096609"/>
                  </a:lnTo>
                  <a:close/>
                </a:path>
              </a:pathLst>
            </a:custGeom>
            <a:solidFill>
              <a:schemeClr val="accent1"/>
            </a:solidFill>
            <a:ln w="1240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hu-HU">
                <a:solidFill>
                  <a:schemeClr val="accent1"/>
                </a:solidFill>
              </a:endParaRPr>
            </a:p>
          </p:txBody>
        </p:sp>
      </p:grpSp>
      <p:sp>
        <p:nvSpPr>
          <p:cNvPr id="3" name="Title 1">
            <a:extLst>
              <a:ext uri="{FF2B5EF4-FFF2-40B4-BE49-F238E27FC236}">
                <a16:creationId xmlns:a16="http://schemas.microsoft.com/office/drawing/2014/main" id="{E1A7147B-719B-4B06-ABCB-908B8A704C37}"/>
              </a:ext>
            </a:extLst>
          </p:cNvPr>
          <p:cNvSpPr txBox="1">
            <a:spLocks/>
          </p:cNvSpPr>
          <p:nvPr/>
        </p:nvSpPr>
        <p:spPr>
          <a:xfrm>
            <a:off x="6365876" y="2141692"/>
            <a:ext cx="5391928" cy="1671183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6400" b="1" kern="6600" baseline="0">
                <a:solidFill>
                  <a:srgbClr val="1B213E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hu-HU" sz="4400">
                <a:solidFill>
                  <a:schemeClr val="accent1"/>
                </a:solidFill>
              </a:rPr>
              <a:t>Köszönöm a figyelmet!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FCFD0DF1-4EF7-40CF-BC06-82D22A305763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365876" y="5910442"/>
            <a:ext cx="5257799" cy="41823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hu-HU">
                <a:latin typeface="Muli" pitchFamily="2" charset="77"/>
              </a:rPr>
              <a:t>…@uni-corvinus.hu</a:t>
            </a:r>
          </a:p>
        </p:txBody>
      </p:sp>
    </p:spTree>
    <p:extLst>
      <p:ext uri="{BB962C8B-B14F-4D97-AF65-F5344CB8AC3E}">
        <p14:creationId xmlns:p14="http://schemas.microsoft.com/office/powerpoint/2010/main" val="37241524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rvinus színséma 9 szí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 helye 29">
            <a:extLst>
              <a:ext uri="{FF2B5EF4-FFF2-40B4-BE49-F238E27FC236}">
                <a16:creationId xmlns:a16="http://schemas.microsoft.com/office/drawing/2014/main" id="{B3A51A6E-BA40-41E4-9035-49E0B32CB69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31813" y="3229494"/>
            <a:ext cx="4781551" cy="2844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>
                <a:solidFill>
                  <a:schemeClr val="accent1"/>
                </a:solidFill>
                <a:latin typeface="Arial "/>
              </a:defRPr>
            </a:lvl1pPr>
          </a:lstStyle>
          <a:p>
            <a:pPr marL="0" indent="0"/>
            <a:r>
              <a:rPr lang="hu-HU"/>
              <a:t>A sablonban létrehoztunk egy </a:t>
            </a:r>
            <a:r>
              <a:rPr lang="hu-HU" b="1"/>
              <a:t>Corvinus színsémát</a:t>
            </a:r>
            <a:r>
              <a:rPr lang="hu-HU"/>
              <a:t> ezekből a színekből +a fehér szín.</a:t>
            </a:r>
          </a:p>
          <a:p>
            <a:r>
              <a:rPr lang="hu-HU"/>
              <a:t>A Corvinus arculati rendszeréhez használt színek listája </a:t>
            </a:r>
            <a:r>
              <a:rPr lang="hu-HU" err="1"/>
              <a:t>hexa</a:t>
            </a:r>
            <a:r>
              <a:rPr lang="hu-HU"/>
              <a:t> kódokkal.</a:t>
            </a:r>
          </a:p>
          <a:p>
            <a:r>
              <a:rPr lang="hu-HU"/>
              <a:t>A sablonban létrehoztunk egy </a:t>
            </a:r>
            <a:r>
              <a:rPr lang="hu-HU" b="1"/>
              <a:t>Corvinus-</a:t>
            </a:r>
            <a:r>
              <a:rPr lang="hu-HU" b="1" err="1"/>
              <a:t>new</a:t>
            </a:r>
            <a:r>
              <a:rPr lang="hu-HU" b="1"/>
              <a:t> színsémát </a:t>
            </a:r>
            <a:r>
              <a:rPr lang="hu-HU"/>
              <a:t>ezekből a színekből. </a:t>
            </a:r>
            <a:endParaRPr lang="en-US"/>
          </a:p>
          <a:p>
            <a:pPr marL="0" indent="0"/>
            <a:endParaRPr lang="hu-HU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69B4926A-3EFF-4F82-820B-8307E7A163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1813" y="1583728"/>
            <a:ext cx="5292725" cy="1269010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lnSpc>
                <a:spcPct val="100000"/>
              </a:lnSpc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</a:lstStyle>
          <a:p>
            <a:r>
              <a:rPr lang="hu-HU"/>
              <a:t>Corvinus színséma alapszínek</a:t>
            </a:r>
          </a:p>
        </p:txBody>
      </p:sp>
      <p:sp>
        <p:nvSpPr>
          <p:cNvPr id="5" name="Szöveg helye 2">
            <a:extLst>
              <a:ext uri="{FF2B5EF4-FFF2-40B4-BE49-F238E27FC236}">
                <a16:creationId xmlns:a16="http://schemas.microsoft.com/office/drawing/2014/main" id="{001FEF86-E7E6-48D2-8CB7-71C34DC5D387}"/>
              </a:ext>
            </a:extLst>
          </p:cNvPr>
          <p:cNvSpPr txBox="1">
            <a:spLocks/>
          </p:cNvSpPr>
          <p:nvPr userDrawn="1"/>
        </p:nvSpPr>
        <p:spPr>
          <a:xfrm>
            <a:off x="10123469" y="3429000"/>
            <a:ext cx="1344612" cy="1137920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defPPr>
              <a:defRPr lang="hu-HU"/>
            </a:defPPr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hu-HU" sz="1400" kern="1200" dirty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2000" algn="l"/>
            <a:r>
              <a:rPr lang="pt-BR"/>
              <a:t>#F5C832</a:t>
            </a:r>
            <a:br>
              <a:rPr lang="pt-BR"/>
            </a:br>
            <a:r>
              <a:rPr lang="pt-BR"/>
              <a:t>R: 245</a:t>
            </a:r>
            <a:br>
              <a:rPr lang="pt-BR"/>
            </a:br>
            <a:r>
              <a:rPr lang="pt-BR"/>
              <a:t>G: 200</a:t>
            </a:r>
            <a:br>
              <a:rPr lang="pt-BR"/>
            </a:br>
            <a:r>
              <a:rPr lang="pt-BR"/>
              <a:t>B: 50</a:t>
            </a:r>
          </a:p>
        </p:txBody>
      </p:sp>
      <p:sp>
        <p:nvSpPr>
          <p:cNvPr id="6" name="Szöveg helye 2">
            <a:extLst>
              <a:ext uri="{FF2B5EF4-FFF2-40B4-BE49-F238E27FC236}">
                <a16:creationId xmlns:a16="http://schemas.microsoft.com/office/drawing/2014/main" id="{121DB994-CDA6-47A8-BB92-177373C631E5}"/>
              </a:ext>
            </a:extLst>
          </p:cNvPr>
          <p:cNvSpPr txBox="1">
            <a:spLocks/>
          </p:cNvSpPr>
          <p:nvPr userDrawn="1"/>
        </p:nvSpPr>
        <p:spPr>
          <a:xfrm>
            <a:off x="6096000" y="3429000"/>
            <a:ext cx="1344612" cy="113792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hu-HU"/>
            </a:defPPr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hu-HU" sz="1400" kern="1200" dirty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2000" algn="l"/>
            <a:r>
              <a:rPr lang="pt-BR"/>
              <a:t>#1B213E</a:t>
            </a:r>
            <a:br>
              <a:rPr lang="pt-BR"/>
            </a:br>
            <a:r>
              <a:rPr lang="pt-BR"/>
              <a:t>R: 27</a:t>
            </a:r>
            <a:br>
              <a:rPr lang="pt-BR"/>
            </a:br>
            <a:r>
              <a:rPr lang="pt-BR"/>
              <a:t>G: 33</a:t>
            </a:r>
            <a:br>
              <a:rPr lang="pt-BR"/>
            </a:br>
            <a:r>
              <a:rPr lang="pt-BR"/>
              <a:t>B: 62</a:t>
            </a:r>
          </a:p>
        </p:txBody>
      </p:sp>
      <p:sp>
        <p:nvSpPr>
          <p:cNvPr id="7" name="Szöveg helye 2">
            <a:extLst>
              <a:ext uri="{FF2B5EF4-FFF2-40B4-BE49-F238E27FC236}">
                <a16:creationId xmlns:a16="http://schemas.microsoft.com/office/drawing/2014/main" id="{CB49D1DA-6A33-4785-8908-5BE4C65AF478}"/>
              </a:ext>
            </a:extLst>
          </p:cNvPr>
          <p:cNvSpPr txBox="1">
            <a:spLocks/>
          </p:cNvSpPr>
          <p:nvPr userDrawn="1"/>
        </p:nvSpPr>
        <p:spPr>
          <a:xfrm>
            <a:off x="7438128" y="3429000"/>
            <a:ext cx="1344612" cy="1137920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lvl1pPr marL="2286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hu-HU" sz="1400" kern="1200" dirty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2000"/>
            <a:r>
              <a:rPr lang="pt-BR"/>
              <a:t>#BF8F55</a:t>
            </a:r>
            <a:br>
              <a:rPr lang="pt-BR"/>
            </a:br>
            <a:r>
              <a:rPr lang="pt-BR"/>
              <a:t>R: 191</a:t>
            </a:r>
            <a:br>
              <a:rPr lang="pt-BR"/>
            </a:br>
            <a:r>
              <a:rPr lang="pt-BR"/>
              <a:t>G: 143</a:t>
            </a:r>
            <a:br>
              <a:rPr lang="pt-BR"/>
            </a:br>
            <a:r>
              <a:rPr lang="pt-BR"/>
              <a:t>B: 85</a:t>
            </a:r>
          </a:p>
        </p:txBody>
      </p:sp>
      <p:sp>
        <p:nvSpPr>
          <p:cNvPr id="9" name="Szöveg helye 2">
            <a:extLst>
              <a:ext uri="{FF2B5EF4-FFF2-40B4-BE49-F238E27FC236}">
                <a16:creationId xmlns:a16="http://schemas.microsoft.com/office/drawing/2014/main" id="{750490FB-A280-44F5-8E94-66E94C72FB58}"/>
              </a:ext>
            </a:extLst>
          </p:cNvPr>
          <p:cNvSpPr txBox="1">
            <a:spLocks/>
          </p:cNvSpPr>
          <p:nvPr userDrawn="1"/>
        </p:nvSpPr>
        <p:spPr>
          <a:xfrm>
            <a:off x="8778549" y="3429000"/>
            <a:ext cx="1344612" cy="1137920"/>
          </a:xfrm>
          <a:prstGeom prst="rect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lvl1pPr marL="2286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hu-HU" sz="1400" kern="1200" dirty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2000"/>
            <a:r>
              <a:rPr lang="pt-BR"/>
              <a:t>#5C6873</a:t>
            </a:r>
            <a:br>
              <a:rPr lang="pt-BR"/>
            </a:br>
            <a:r>
              <a:rPr lang="pt-BR"/>
              <a:t>R: </a:t>
            </a:r>
            <a:r>
              <a:rPr lang="hu-HU"/>
              <a:t>92</a:t>
            </a:r>
            <a:br>
              <a:rPr lang="pt-BR"/>
            </a:br>
            <a:r>
              <a:rPr lang="pt-BR"/>
              <a:t>G: </a:t>
            </a:r>
            <a:r>
              <a:rPr lang="hu-HU"/>
              <a:t>104</a:t>
            </a:r>
            <a:br>
              <a:rPr lang="pt-BR"/>
            </a:br>
            <a:r>
              <a:rPr lang="pt-BR"/>
              <a:t>B: </a:t>
            </a:r>
            <a:r>
              <a:rPr lang="hu-HU"/>
              <a:t>115</a:t>
            </a:r>
            <a:endParaRPr lang="pt-BR"/>
          </a:p>
        </p:txBody>
      </p:sp>
      <p:sp>
        <p:nvSpPr>
          <p:cNvPr id="10" name="Szöveg helye 2">
            <a:extLst>
              <a:ext uri="{FF2B5EF4-FFF2-40B4-BE49-F238E27FC236}">
                <a16:creationId xmlns:a16="http://schemas.microsoft.com/office/drawing/2014/main" id="{E6D8E888-94DE-496B-9B5F-E2E30DF138AA}"/>
              </a:ext>
            </a:extLst>
          </p:cNvPr>
          <p:cNvSpPr txBox="1">
            <a:spLocks/>
          </p:cNvSpPr>
          <p:nvPr userDrawn="1"/>
        </p:nvSpPr>
        <p:spPr>
          <a:xfrm>
            <a:off x="7440612" y="4565447"/>
            <a:ext cx="1344612" cy="1137920"/>
          </a:xfrm>
          <a:prstGeom prst="rect">
            <a:avLst/>
          </a:prstGeom>
          <a:solidFill>
            <a:schemeClr val="accent6"/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lvl1pPr marL="2286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hu-HU" sz="1400" kern="1200" dirty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2000"/>
            <a:r>
              <a:rPr lang="pt-BR"/>
              <a:t>#0C8843</a:t>
            </a:r>
            <a:br>
              <a:rPr lang="pt-BR"/>
            </a:br>
            <a:r>
              <a:rPr lang="pt-BR"/>
              <a:t>R: </a:t>
            </a:r>
            <a:r>
              <a:rPr lang="hu-HU"/>
              <a:t>12</a:t>
            </a:r>
            <a:br>
              <a:rPr lang="pt-BR"/>
            </a:br>
            <a:r>
              <a:rPr lang="pt-BR"/>
              <a:t>G: </a:t>
            </a:r>
            <a:r>
              <a:rPr lang="hu-HU"/>
              <a:t>136</a:t>
            </a:r>
            <a:br>
              <a:rPr lang="pt-BR"/>
            </a:br>
            <a:r>
              <a:rPr lang="pt-BR"/>
              <a:t>B: </a:t>
            </a:r>
            <a:r>
              <a:rPr lang="hu-HU"/>
              <a:t>67</a:t>
            </a:r>
            <a:endParaRPr lang="pt-BR"/>
          </a:p>
        </p:txBody>
      </p:sp>
      <p:sp>
        <p:nvSpPr>
          <p:cNvPr id="11" name="Szöveg helye 2">
            <a:extLst>
              <a:ext uri="{FF2B5EF4-FFF2-40B4-BE49-F238E27FC236}">
                <a16:creationId xmlns:a16="http://schemas.microsoft.com/office/drawing/2014/main" id="{B19B29B5-4CA2-4270-9BCA-DEED4F63B835}"/>
              </a:ext>
            </a:extLst>
          </p:cNvPr>
          <p:cNvSpPr txBox="1">
            <a:spLocks/>
          </p:cNvSpPr>
          <p:nvPr userDrawn="1"/>
        </p:nvSpPr>
        <p:spPr>
          <a:xfrm>
            <a:off x="6096000" y="4566920"/>
            <a:ext cx="1344612" cy="1137920"/>
          </a:xfrm>
          <a:prstGeom prst="rect">
            <a:avLst/>
          </a:prstGeom>
          <a:solidFill>
            <a:schemeClr val="accent5"/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lvl1pPr marL="2286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hu-HU" sz="1400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2000"/>
            <a:r>
              <a:rPr lang="pt-BR">
                <a:latin typeface="Arial" panose="020B0604020202020204" pitchFamily="34" charset="0"/>
                <a:cs typeface="Arial" panose="020B0604020202020204" pitchFamily="34" charset="0"/>
              </a:rPr>
              <a:t>#D22027</a:t>
            </a:r>
            <a:br>
              <a:rPr lang="pt-BR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>
                <a:latin typeface="Arial" panose="020B0604020202020204" pitchFamily="34" charset="0"/>
                <a:cs typeface="Arial" panose="020B0604020202020204" pitchFamily="34" charset="0"/>
              </a:rPr>
              <a:t>R: </a:t>
            </a:r>
            <a:r>
              <a:rPr lang="hu-HU">
                <a:latin typeface="Arial" panose="020B0604020202020204" pitchFamily="34" charset="0"/>
                <a:cs typeface="Arial" panose="020B0604020202020204" pitchFamily="34" charset="0"/>
              </a:rPr>
              <a:t>210</a:t>
            </a:r>
            <a:br>
              <a:rPr lang="pt-BR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>
                <a:latin typeface="Arial" panose="020B0604020202020204" pitchFamily="34" charset="0"/>
                <a:cs typeface="Arial" panose="020B0604020202020204" pitchFamily="34" charset="0"/>
              </a:rPr>
              <a:t>G: </a:t>
            </a:r>
            <a:r>
              <a:rPr lang="hu-HU">
                <a:latin typeface="Arial" panose="020B0604020202020204" pitchFamily="34" charset="0"/>
                <a:cs typeface="Arial" panose="020B0604020202020204" pitchFamily="34" charset="0"/>
              </a:rPr>
              <a:t>32</a:t>
            </a:r>
            <a:br>
              <a:rPr lang="pt-BR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>
                <a:latin typeface="Arial" panose="020B0604020202020204" pitchFamily="34" charset="0"/>
                <a:cs typeface="Arial" panose="020B0604020202020204" pitchFamily="34" charset="0"/>
              </a:rPr>
              <a:t>B: </a:t>
            </a:r>
            <a:r>
              <a:rPr lang="hu-HU">
                <a:latin typeface="Arial" panose="020B0604020202020204" pitchFamily="34" charset="0"/>
                <a:cs typeface="Arial" panose="020B0604020202020204" pitchFamily="34" charset="0"/>
              </a:rPr>
              <a:t>39</a:t>
            </a:r>
            <a:endParaRPr lang="pt-B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54762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rvinus színséma 9 szí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 helye 29">
            <a:extLst>
              <a:ext uri="{FF2B5EF4-FFF2-40B4-BE49-F238E27FC236}">
                <a16:creationId xmlns:a16="http://schemas.microsoft.com/office/drawing/2014/main" id="{B3A51A6E-BA40-41E4-9035-49E0B32CB69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06920" y="3277891"/>
            <a:ext cx="4781551" cy="2844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>
                <a:solidFill>
                  <a:schemeClr val="accent1"/>
                </a:solidFill>
                <a:latin typeface="Arial "/>
              </a:defRPr>
            </a:lvl1pPr>
          </a:lstStyle>
          <a:p>
            <a:r>
              <a:rPr lang="hu-HU"/>
              <a:t>A Corvinus arculati rendszerében használható  színek listája </a:t>
            </a:r>
            <a:r>
              <a:rPr lang="hu-HU" err="1"/>
              <a:t>hexa</a:t>
            </a:r>
            <a:r>
              <a:rPr lang="hu-HU"/>
              <a:t> kódokkal.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hu-HU" sz="1800">
                <a:solidFill>
                  <a:srgbClr val="1B213E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A sablonban létrehozott Corvinus színsémán kívül ezekből a színekből lehet egyedit kiválasztani. A színpalettából kimaradt színeket pirossal megjelöltük, a megadott </a:t>
            </a:r>
            <a:r>
              <a:rPr lang="hu-HU" sz="1800" err="1">
                <a:solidFill>
                  <a:srgbClr val="1B213E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hexa</a:t>
            </a:r>
            <a:r>
              <a:rPr lang="hu-HU" sz="1800">
                <a:solidFill>
                  <a:srgbClr val="1B213E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kódokkal lehet egyedileg létrehozni a kívánt objektumnál. </a:t>
            </a:r>
          </a:p>
          <a:p>
            <a:pPr marL="0" indent="0"/>
            <a:endParaRPr lang="hu-HU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69B4926A-3EFF-4F82-820B-8307E7A163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1813" y="1583728"/>
            <a:ext cx="5292725" cy="1269010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lnSpc>
                <a:spcPct val="100000"/>
              </a:lnSpc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</a:lstStyle>
          <a:p>
            <a:r>
              <a:rPr lang="hu-HU"/>
              <a:t>Corvinus színséma további elemei</a:t>
            </a:r>
          </a:p>
        </p:txBody>
      </p:sp>
      <p:sp>
        <p:nvSpPr>
          <p:cNvPr id="6" name="Szöveg helye 2">
            <a:extLst>
              <a:ext uri="{FF2B5EF4-FFF2-40B4-BE49-F238E27FC236}">
                <a16:creationId xmlns:a16="http://schemas.microsoft.com/office/drawing/2014/main" id="{7136B0C2-B72A-4140-8543-7C8693A07CDC}"/>
              </a:ext>
            </a:extLst>
          </p:cNvPr>
          <p:cNvSpPr txBox="1">
            <a:spLocks/>
          </p:cNvSpPr>
          <p:nvPr userDrawn="1"/>
        </p:nvSpPr>
        <p:spPr>
          <a:xfrm>
            <a:off x="10230545" y="1014768"/>
            <a:ext cx="1344612" cy="1137920"/>
          </a:xfrm>
          <a:prstGeom prst="rect">
            <a:avLst/>
          </a:prstGeom>
          <a:solidFill>
            <a:srgbClr val="F5C832"/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defPPr>
              <a:defRPr lang="hu-HU"/>
            </a:defPPr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hu-HU" sz="1400" kern="1200" dirty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2000" algn="l"/>
            <a:r>
              <a:rPr lang="pt-BR"/>
              <a:t>#F5C832</a:t>
            </a:r>
            <a:br>
              <a:rPr lang="pt-BR"/>
            </a:br>
            <a:r>
              <a:rPr lang="pt-BR"/>
              <a:t>R: 245</a:t>
            </a:r>
            <a:br>
              <a:rPr lang="pt-BR"/>
            </a:br>
            <a:r>
              <a:rPr lang="pt-BR"/>
              <a:t>G: 200</a:t>
            </a:r>
            <a:br>
              <a:rPr lang="pt-BR"/>
            </a:br>
            <a:r>
              <a:rPr lang="pt-BR"/>
              <a:t>B: 50</a:t>
            </a:r>
          </a:p>
        </p:txBody>
      </p:sp>
      <p:sp>
        <p:nvSpPr>
          <p:cNvPr id="7" name="Szöveg helye 2">
            <a:extLst>
              <a:ext uri="{FF2B5EF4-FFF2-40B4-BE49-F238E27FC236}">
                <a16:creationId xmlns:a16="http://schemas.microsoft.com/office/drawing/2014/main" id="{C3C05A8B-591D-4BF8-8530-EF736E66B806}"/>
              </a:ext>
            </a:extLst>
          </p:cNvPr>
          <p:cNvSpPr txBox="1">
            <a:spLocks/>
          </p:cNvSpPr>
          <p:nvPr userDrawn="1"/>
        </p:nvSpPr>
        <p:spPr>
          <a:xfrm>
            <a:off x="7535605" y="2151498"/>
            <a:ext cx="1344612" cy="1137920"/>
          </a:xfrm>
          <a:prstGeom prst="rect">
            <a:avLst/>
          </a:prstGeom>
          <a:solidFill>
            <a:srgbClr val="855C24"/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lvl1pPr marL="2286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hu-HU" sz="14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2000"/>
            <a:r>
              <a:rPr lang="pt-BR">
                <a:latin typeface="Arial" panose="020B0604020202020204" pitchFamily="34" charset="0"/>
                <a:cs typeface="Arial" panose="020B0604020202020204" pitchFamily="34" charset="0"/>
              </a:rPr>
              <a:t>#855C24</a:t>
            </a:r>
            <a:br>
              <a:rPr lang="pt-BR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>
                <a:latin typeface="Arial" panose="020B0604020202020204" pitchFamily="34" charset="0"/>
                <a:cs typeface="Arial" panose="020B0604020202020204" pitchFamily="34" charset="0"/>
              </a:rPr>
              <a:t>R: 133</a:t>
            </a:r>
            <a:br>
              <a:rPr lang="pt-BR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>
                <a:latin typeface="Arial" panose="020B0604020202020204" pitchFamily="34" charset="0"/>
                <a:cs typeface="Arial" panose="020B0604020202020204" pitchFamily="34" charset="0"/>
              </a:rPr>
              <a:t>G: 92</a:t>
            </a:r>
            <a:br>
              <a:rPr lang="pt-BR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>
                <a:latin typeface="Arial" panose="020B0604020202020204" pitchFamily="34" charset="0"/>
                <a:cs typeface="Arial" panose="020B0604020202020204" pitchFamily="34" charset="0"/>
              </a:rPr>
              <a:t>B: 36</a:t>
            </a:r>
          </a:p>
        </p:txBody>
      </p:sp>
      <p:sp>
        <p:nvSpPr>
          <p:cNvPr id="8" name="Szöveg helye 2">
            <a:extLst>
              <a:ext uri="{FF2B5EF4-FFF2-40B4-BE49-F238E27FC236}">
                <a16:creationId xmlns:a16="http://schemas.microsoft.com/office/drawing/2014/main" id="{8C72A7B1-AD72-4763-BE51-E16E88BDABC1}"/>
              </a:ext>
            </a:extLst>
          </p:cNvPr>
          <p:cNvSpPr txBox="1">
            <a:spLocks/>
          </p:cNvSpPr>
          <p:nvPr userDrawn="1"/>
        </p:nvSpPr>
        <p:spPr>
          <a:xfrm>
            <a:off x="8880217" y="2151498"/>
            <a:ext cx="1344612" cy="1137920"/>
          </a:xfrm>
          <a:prstGeom prst="rect">
            <a:avLst/>
          </a:prstGeom>
          <a:solidFill>
            <a:srgbClr val="3D454C"/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lvl1pPr marL="2286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hu-HU" sz="14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2000"/>
            <a:r>
              <a:rPr lang="pt-BR">
                <a:latin typeface="Arial" panose="020B0604020202020204" pitchFamily="34" charset="0"/>
                <a:cs typeface="Arial" panose="020B0604020202020204" pitchFamily="34" charset="0"/>
              </a:rPr>
              <a:t>#3D454C</a:t>
            </a:r>
            <a:br>
              <a:rPr lang="pt-BR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>
                <a:latin typeface="Arial" panose="020B0604020202020204" pitchFamily="34" charset="0"/>
                <a:cs typeface="Arial" panose="020B0604020202020204" pitchFamily="34" charset="0"/>
              </a:rPr>
              <a:t>R: 61</a:t>
            </a:r>
            <a:br>
              <a:rPr lang="pt-BR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>
                <a:latin typeface="Arial" panose="020B0604020202020204" pitchFamily="34" charset="0"/>
                <a:cs typeface="Arial" panose="020B0604020202020204" pitchFamily="34" charset="0"/>
              </a:rPr>
              <a:t>G: 69</a:t>
            </a:r>
            <a:br>
              <a:rPr lang="pt-BR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>
                <a:latin typeface="Arial" panose="020B0604020202020204" pitchFamily="34" charset="0"/>
                <a:cs typeface="Arial" panose="020B0604020202020204" pitchFamily="34" charset="0"/>
              </a:rPr>
              <a:t>B: 76</a:t>
            </a:r>
          </a:p>
        </p:txBody>
      </p:sp>
      <p:sp>
        <p:nvSpPr>
          <p:cNvPr id="9" name="Szöveg helye 2">
            <a:extLst>
              <a:ext uri="{FF2B5EF4-FFF2-40B4-BE49-F238E27FC236}">
                <a16:creationId xmlns:a16="http://schemas.microsoft.com/office/drawing/2014/main" id="{9EDCF2CA-8D57-4A0B-BEFE-6228225DFCDC}"/>
              </a:ext>
            </a:extLst>
          </p:cNvPr>
          <p:cNvSpPr txBox="1">
            <a:spLocks/>
          </p:cNvSpPr>
          <p:nvPr userDrawn="1"/>
        </p:nvSpPr>
        <p:spPr>
          <a:xfrm>
            <a:off x="10234477" y="3290609"/>
            <a:ext cx="1344612" cy="1137920"/>
          </a:xfrm>
          <a:prstGeom prst="rect">
            <a:avLst/>
          </a:prstGeom>
          <a:solidFill>
            <a:srgbClr val="F9D97C"/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lvl1pPr marL="2286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hu-HU" sz="1400" kern="1200" dirty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2000"/>
            <a:r>
              <a:rPr lang="pt-BR"/>
              <a:t>#F9D97C</a:t>
            </a:r>
            <a:br>
              <a:rPr lang="pt-BR"/>
            </a:br>
            <a:r>
              <a:rPr lang="pt-BR"/>
              <a:t>R: 249</a:t>
            </a:r>
            <a:br>
              <a:rPr lang="pt-BR"/>
            </a:br>
            <a:r>
              <a:rPr lang="pt-BR"/>
              <a:t>G: 217</a:t>
            </a:r>
            <a:br>
              <a:rPr lang="pt-BR"/>
            </a:br>
            <a:r>
              <a:rPr lang="pt-BR"/>
              <a:t>B: 124</a:t>
            </a:r>
          </a:p>
        </p:txBody>
      </p:sp>
      <p:sp>
        <p:nvSpPr>
          <p:cNvPr id="10" name="Szöveg helye 2">
            <a:extLst>
              <a:ext uri="{FF2B5EF4-FFF2-40B4-BE49-F238E27FC236}">
                <a16:creationId xmlns:a16="http://schemas.microsoft.com/office/drawing/2014/main" id="{3FD0A3CF-1E5E-4A9F-AC01-BBD227A1920C}"/>
              </a:ext>
            </a:extLst>
          </p:cNvPr>
          <p:cNvSpPr txBox="1">
            <a:spLocks/>
          </p:cNvSpPr>
          <p:nvPr userDrawn="1"/>
        </p:nvSpPr>
        <p:spPr>
          <a:xfrm>
            <a:off x="10230545" y="4424675"/>
            <a:ext cx="1344612" cy="1137920"/>
          </a:xfrm>
          <a:prstGeom prst="rect">
            <a:avLst/>
          </a:prstGeom>
          <a:solidFill>
            <a:srgbClr val="FBE3A5"/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lvl1pPr marL="2286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hu-HU" sz="1400" kern="1200" dirty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2000"/>
            <a:r>
              <a:rPr lang="pt-BR"/>
              <a:t>#FBE3A5</a:t>
            </a:r>
            <a:br>
              <a:rPr lang="pt-BR"/>
            </a:br>
            <a:r>
              <a:rPr lang="pt-BR"/>
              <a:t>R: 251</a:t>
            </a:r>
            <a:br>
              <a:rPr lang="pt-BR"/>
            </a:br>
            <a:r>
              <a:rPr lang="pt-BR"/>
              <a:t>G: 227</a:t>
            </a:r>
            <a:br>
              <a:rPr lang="pt-BR"/>
            </a:br>
            <a:r>
              <a:rPr lang="pt-BR"/>
              <a:t>B: 165</a:t>
            </a:r>
          </a:p>
        </p:txBody>
      </p:sp>
      <p:sp>
        <p:nvSpPr>
          <p:cNvPr id="11" name="Szöveg helye 2">
            <a:extLst>
              <a:ext uri="{FF2B5EF4-FFF2-40B4-BE49-F238E27FC236}">
                <a16:creationId xmlns:a16="http://schemas.microsoft.com/office/drawing/2014/main" id="{52040448-97D2-4FC2-8799-DB979D5982A3}"/>
              </a:ext>
            </a:extLst>
          </p:cNvPr>
          <p:cNvSpPr txBox="1">
            <a:spLocks/>
          </p:cNvSpPr>
          <p:nvPr userDrawn="1"/>
        </p:nvSpPr>
        <p:spPr>
          <a:xfrm>
            <a:off x="6197668" y="3290609"/>
            <a:ext cx="1344612" cy="1137920"/>
          </a:xfrm>
          <a:prstGeom prst="rect">
            <a:avLst/>
          </a:prstGeom>
          <a:solidFill>
            <a:srgbClr val="101226"/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lvl1pPr marL="2286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hu-HU" sz="1400" kern="1200" dirty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2000"/>
            <a:r>
              <a:rPr lang="pt-BR"/>
              <a:t>#101226</a:t>
            </a:r>
            <a:br>
              <a:rPr lang="pt-BR"/>
            </a:br>
            <a:r>
              <a:rPr lang="pt-BR"/>
              <a:t>R: 16</a:t>
            </a:r>
            <a:br>
              <a:rPr lang="pt-BR"/>
            </a:br>
            <a:r>
              <a:rPr lang="pt-BR"/>
              <a:t>G: 18</a:t>
            </a:r>
            <a:br>
              <a:rPr lang="pt-BR"/>
            </a:br>
            <a:r>
              <a:rPr lang="pt-BR"/>
              <a:t>B: 38</a:t>
            </a:r>
          </a:p>
        </p:txBody>
      </p:sp>
      <p:sp>
        <p:nvSpPr>
          <p:cNvPr id="12" name="Szöveg helye 2">
            <a:extLst>
              <a:ext uri="{FF2B5EF4-FFF2-40B4-BE49-F238E27FC236}">
                <a16:creationId xmlns:a16="http://schemas.microsoft.com/office/drawing/2014/main" id="{746BD614-3326-4BF2-ABE8-3A9777CA89E8}"/>
              </a:ext>
            </a:extLst>
          </p:cNvPr>
          <p:cNvSpPr txBox="1">
            <a:spLocks/>
          </p:cNvSpPr>
          <p:nvPr userDrawn="1"/>
        </p:nvSpPr>
        <p:spPr>
          <a:xfrm>
            <a:off x="6195818" y="2152687"/>
            <a:ext cx="1344612" cy="1137920"/>
          </a:xfrm>
          <a:prstGeom prst="rect">
            <a:avLst/>
          </a:prstGeom>
          <a:solidFill>
            <a:srgbClr val="100C08"/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lvl1pPr marL="2286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hu-HU" sz="1400" kern="1200" dirty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2000"/>
            <a:r>
              <a:rPr lang="pt-BR"/>
              <a:t>#100C08</a:t>
            </a:r>
            <a:br>
              <a:rPr lang="pt-BR"/>
            </a:br>
            <a:r>
              <a:rPr lang="pt-BR"/>
              <a:t>R: 16</a:t>
            </a:r>
            <a:br>
              <a:rPr lang="pt-BR"/>
            </a:br>
            <a:r>
              <a:rPr lang="pt-BR"/>
              <a:t>G: 12</a:t>
            </a:r>
            <a:br>
              <a:rPr lang="pt-BR"/>
            </a:br>
            <a:r>
              <a:rPr lang="pt-BR"/>
              <a:t>B: 8</a:t>
            </a:r>
          </a:p>
        </p:txBody>
      </p:sp>
      <p:sp>
        <p:nvSpPr>
          <p:cNvPr id="13" name="Szöveg helye 2">
            <a:extLst>
              <a:ext uri="{FF2B5EF4-FFF2-40B4-BE49-F238E27FC236}">
                <a16:creationId xmlns:a16="http://schemas.microsoft.com/office/drawing/2014/main" id="{C20FAFEC-F123-47B7-8E69-95BD0796AC44}"/>
              </a:ext>
            </a:extLst>
          </p:cNvPr>
          <p:cNvSpPr txBox="1">
            <a:spLocks/>
          </p:cNvSpPr>
          <p:nvPr userDrawn="1"/>
        </p:nvSpPr>
        <p:spPr>
          <a:xfrm>
            <a:off x="10224828" y="2152688"/>
            <a:ext cx="1344612" cy="1137920"/>
          </a:xfrm>
          <a:prstGeom prst="rect">
            <a:avLst/>
          </a:prstGeom>
          <a:solidFill>
            <a:srgbClr val="E0AA26"/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lvl1pPr marL="2286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hu-HU" sz="1400" kern="1200" dirty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2000"/>
            <a:r>
              <a:rPr lang="pt-BR"/>
              <a:t>#E0AA26</a:t>
            </a:r>
            <a:br>
              <a:rPr lang="pt-BR"/>
            </a:br>
            <a:r>
              <a:rPr lang="pt-BR"/>
              <a:t>R: 224</a:t>
            </a:r>
            <a:br>
              <a:rPr lang="pt-BR"/>
            </a:br>
            <a:r>
              <a:rPr lang="pt-BR"/>
              <a:t>G: 170</a:t>
            </a:r>
            <a:br>
              <a:rPr lang="pt-BR"/>
            </a:br>
            <a:r>
              <a:rPr lang="pt-BR"/>
              <a:t>B: 38</a:t>
            </a:r>
          </a:p>
        </p:txBody>
      </p:sp>
      <p:sp>
        <p:nvSpPr>
          <p:cNvPr id="14" name="Szöveg helye 2">
            <a:extLst>
              <a:ext uri="{FF2B5EF4-FFF2-40B4-BE49-F238E27FC236}">
                <a16:creationId xmlns:a16="http://schemas.microsoft.com/office/drawing/2014/main" id="{EF3FFC4E-735C-44DE-A123-10C7CFAD1153}"/>
              </a:ext>
            </a:extLst>
          </p:cNvPr>
          <p:cNvSpPr txBox="1">
            <a:spLocks/>
          </p:cNvSpPr>
          <p:nvPr userDrawn="1"/>
        </p:nvSpPr>
        <p:spPr>
          <a:xfrm>
            <a:off x="6197668" y="1014768"/>
            <a:ext cx="1344612" cy="1137920"/>
          </a:xfrm>
          <a:prstGeom prst="rect">
            <a:avLst/>
          </a:prstGeom>
          <a:solidFill>
            <a:srgbClr val="1B213E"/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hu-HU"/>
            </a:defPPr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hu-HU" sz="1400" kern="1200" dirty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2000" algn="l"/>
            <a:r>
              <a:rPr lang="pt-BR"/>
              <a:t>#1B213E</a:t>
            </a:r>
            <a:br>
              <a:rPr lang="pt-BR"/>
            </a:br>
            <a:r>
              <a:rPr lang="pt-BR"/>
              <a:t>R: 27</a:t>
            </a:r>
            <a:br>
              <a:rPr lang="pt-BR"/>
            </a:br>
            <a:r>
              <a:rPr lang="pt-BR"/>
              <a:t>G: 33</a:t>
            </a:r>
            <a:br>
              <a:rPr lang="pt-BR"/>
            </a:br>
            <a:r>
              <a:rPr lang="pt-BR"/>
              <a:t>B: 62</a:t>
            </a:r>
          </a:p>
        </p:txBody>
      </p:sp>
      <p:sp>
        <p:nvSpPr>
          <p:cNvPr id="15" name="Szöveg helye 2">
            <a:extLst>
              <a:ext uri="{FF2B5EF4-FFF2-40B4-BE49-F238E27FC236}">
                <a16:creationId xmlns:a16="http://schemas.microsoft.com/office/drawing/2014/main" id="{49F8A52D-0610-4906-9283-402FE4271C56}"/>
              </a:ext>
            </a:extLst>
          </p:cNvPr>
          <p:cNvSpPr txBox="1">
            <a:spLocks/>
          </p:cNvSpPr>
          <p:nvPr userDrawn="1"/>
        </p:nvSpPr>
        <p:spPr>
          <a:xfrm>
            <a:off x="7539796" y="1014768"/>
            <a:ext cx="1344612" cy="1137920"/>
          </a:xfrm>
          <a:prstGeom prst="rect">
            <a:avLst/>
          </a:prstGeom>
          <a:solidFill>
            <a:srgbClr val="BF8F55"/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lvl1pPr marL="2286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hu-HU" sz="1400" kern="1200" dirty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2000"/>
            <a:r>
              <a:rPr lang="pt-BR"/>
              <a:t>#BF8F55</a:t>
            </a:r>
            <a:br>
              <a:rPr lang="pt-BR"/>
            </a:br>
            <a:r>
              <a:rPr lang="pt-BR"/>
              <a:t>R: 191</a:t>
            </a:r>
            <a:br>
              <a:rPr lang="pt-BR"/>
            </a:br>
            <a:r>
              <a:rPr lang="pt-BR"/>
              <a:t>G: 143</a:t>
            </a:r>
            <a:br>
              <a:rPr lang="pt-BR"/>
            </a:br>
            <a:r>
              <a:rPr lang="pt-BR"/>
              <a:t>B: 85</a:t>
            </a:r>
          </a:p>
        </p:txBody>
      </p:sp>
      <p:sp>
        <p:nvSpPr>
          <p:cNvPr id="17" name="Szöveg helye 2">
            <a:extLst>
              <a:ext uri="{FF2B5EF4-FFF2-40B4-BE49-F238E27FC236}">
                <a16:creationId xmlns:a16="http://schemas.microsoft.com/office/drawing/2014/main" id="{AFD5A0BA-A54D-41AA-80F3-9F591AD9B515}"/>
              </a:ext>
            </a:extLst>
          </p:cNvPr>
          <p:cNvSpPr txBox="1">
            <a:spLocks/>
          </p:cNvSpPr>
          <p:nvPr userDrawn="1"/>
        </p:nvSpPr>
        <p:spPr>
          <a:xfrm>
            <a:off x="8880217" y="1014768"/>
            <a:ext cx="1344612" cy="1137920"/>
          </a:xfrm>
          <a:prstGeom prst="rect">
            <a:avLst/>
          </a:prstGeom>
          <a:solidFill>
            <a:srgbClr val="5C6873"/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lvl1pPr marL="2286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hu-HU" sz="1400" kern="1200" dirty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2000"/>
            <a:r>
              <a:rPr lang="pt-BR"/>
              <a:t>#5C6873</a:t>
            </a:r>
            <a:br>
              <a:rPr lang="pt-BR"/>
            </a:br>
            <a:r>
              <a:rPr lang="pt-BR"/>
              <a:t>R: </a:t>
            </a:r>
            <a:r>
              <a:rPr lang="hu-HU"/>
              <a:t>92</a:t>
            </a:r>
            <a:br>
              <a:rPr lang="pt-BR"/>
            </a:br>
            <a:r>
              <a:rPr lang="pt-BR"/>
              <a:t>G: </a:t>
            </a:r>
            <a:r>
              <a:rPr lang="hu-HU"/>
              <a:t>104</a:t>
            </a:r>
            <a:br>
              <a:rPr lang="pt-BR"/>
            </a:br>
            <a:r>
              <a:rPr lang="pt-BR"/>
              <a:t>B: </a:t>
            </a:r>
            <a:r>
              <a:rPr lang="hu-HU"/>
              <a:t>115</a:t>
            </a:r>
            <a:endParaRPr lang="pt-BR"/>
          </a:p>
        </p:txBody>
      </p:sp>
      <p:sp>
        <p:nvSpPr>
          <p:cNvPr id="18" name="Szöveg helye 2">
            <a:extLst>
              <a:ext uri="{FF2B5EF4-FFF2-40B4-BE49-F238E27FC236}">
                <a16:creationId xmlns:a16="http://schemas.microsoft.com/office/drawing/2014/main" id="{D42A9EA3-65FB-4853-9975-FEDD96675CFD}"/>
              </a:ext>
            </a:extLst>
          </p:cNvPr>
          <p:cNvSpPr txBox="1">
            <a:spLocks/>
          </p:cNvSpPr>
          <p:nvPr userDrawn="1"/>
        </p:nvSpPr>
        <p:spPr>
          <a:xfrm>
            <a:off x="7539536" y="3290608"/>
            <a:ext cx="1344612" cy="1137920"/>
          </a:xfrm>
          <a:prstGeom prst="rect">
            <a:avLst/>
          </a:prstGeom>
          <a:solidFill>
            <a:srgbClr val="D1AF84"/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lvl1pPr marL="2286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hu-HU" sz="14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2000"/>
            <a:r>
              <a:rPr lang="da-DK">
                <a:latin typeface="Arial" panose="020B0604020202020204" pitchFamily="34" charset="0"/>
                <a:cs typeface="Arial" panose="020B0604020202020204" pitchFamily="34" charset="0"/>
              </a:rPr>
              <a:t>#D1AF84</a:t>
            </a:r>
            <a:br>
              <a:rPr lang="da-DK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a-DK">
                <a:latin typeface="Arial" panose="020B0604020202020204" pitchFamily="34" charset="0"/>
                <a:cs typeface="Arial" panose="020B0604020202020204" pitchFamily="34" charset="0"/>
              </a:rPr>
              <a:t>R: 209</a:t>
            </a:r>
            <a:br>
              <a:rPr lang="da-DK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a-DK">
                <a:latin typeface="Arial" panose="020B0604020202020204" pitchFamily="34" charset="0"/>
                <a:cs typeface="Arial" panose="020B0604020202020204" pitchFamily="34" charset="0"/>
              </a:rPr>
              <a:t>G: 175</a:t>
            </a:r>
            <a:br>
              <a:rPr lang="da-DK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a-DK">
                <a:latin typeface="Arial" panose="020B0604020202020204" pitchFamily="34" charset="0"/>
                <a:cs typeface="Arial" panose="020B0604020202020204" pitchFamily="34" charset="0"/>
              </a:rPr>
              <a:t>B: 132</a:t>
            </a:r>
          </a:p>
        </p:txBody>
      </p:sp>
      <p:sp>
        <p:nvSpPr>
          <p:cNvPr id="19" name="Szöveg helye 2">
            <a:extLst>
              <a:ext uri="{FF2B5EF4-FFF2-40B4-BE49-F238E27FC236}">
                <a16:creationId xmlns:a16="http://schemas.microsoft.com/office/drawing/2014/main" id="{B681D54D-016F-47EA-A7FF-C16036335F69}"/>
              </a:ext>
            </a:extLst>
          </p:cNvPr>
          <p:cNvSpPr txBox="1">
            <a:spLocks/>
          </p:cNvSpPr>
          <p:nvPr userDrawn="1"/>
        </p:nvSpPr>
        <p:spPr>
          <a:xfrm>
            <a:off x="8885936" y="3290608"/>
            <a:ext cx="1344612" cy="1137920"/>
          </a:xfrm>
          <a:prstGeom prst="rect">
            <a:avLst/>
          </a:prstGeom>
          <a:solidFill>
            <a:srgbClr val="898E97"/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lvl1pPr marL="2286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hu-HU" sz="14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2000"/>
            <a:r>
              <a:rPr lang="pt-BR">
                <a:latin typeface="Arial" panose="020B0604020202020204" pitchFamily="34" charset="0"/>
                <a:cs typeface="Arial" panose="020B0604020202020204" pitchFamily="34" charset="0"/>
              </a:rPr>
              <a:t>#898E97</a:t>
            </a:r>
            <a:br>
              <a:rPr lang="pt-BR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>
                <a:latin typeface="Arial" panose="020B0604020202020204" pitchFamily="34" charset="0"/>
                <a:cs typeface="Arial" panose="020B0604020202020204" pitchFamily="34" charset="0"/>
              </a:rPr>
              <a:t>R: 137</a:t>
            </a:r>
            <a:br>
              <a:rPr lang="pt-BR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>
                <a:latin typeface="Arial" panose="020B0604020202020204" pitchFamily="34" charset="0"/>
                <a:cs typeface="Arial" panose="020B0604020202020204" pitchFamily="34" charset="0"/>
              </a:rPr>
              <a:t>G: 142</a:t>
            </a:r>
            <a:br>
              <a:rPr lang="pt-BR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>
                <a:latin typeface="Arial" panose="020B0604020202020204" pitchFamily="34" charset="0"/>
                <a:cs typeface="Arial" panose="020B0604020202020204" pitchFamily="34" charset="0"/>
              </a:rPr>
              <a:t>B: 151</a:t>
            </a:r>
          </a:p>
        </p:txBody>
      </p:sp>
      <p:sp>
        <p:nvSpPr>
          <p:cNvPr id="20" name="Szöveg helye 2">
            <a:extLst>
              <a:ext uri="{FF2B5EF4-FFF2-40B4-BE49-F238E27FC236}">
                <a16:creationId xmlns:a16="http://schemas.microsoft.com/office/drawing/2014/main" id="{78C62BE3-8021-4D97-96E7-6B9FD4A7A744}"/>
              </a:ext>
            </a:extLst>
          </p:cNvPr>
          <p:cNvSpPr txBox="1">
            <a:spLocks/>
          </p:cNvSpPr>
          <p:nvPr userDrawn="1"/>
        </p:nvSpPr>
        <p:spPr>
          <a:xfrm>
            <a:off x="6197668" y="4428528"/>
            <a:ext cx="1344612" cy="1137920"/>
          </a:xfrm>
          <a:prstGeom prst="rect">
            <a:avLst/>
          </a:prstGeom>
          <a:solidFill>
            <a:srgbClr val="4D4B66"/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lvl1pPr marL="2286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hu-HU" sz="1400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2000"/>
            <a:r>
              <a:rPr lang="pt-BR">
                <a:latin typeface="Arial" panose="020B0604020202020204" pitchFamily="34" charset="0"/>
                <a:cs typeface="Arial" panose="020B0604020202020204" pitchFamily="34" charset="0"/>
              </a:rPr>
              <a:t>#4D4B66</a:t>
            </a:r>
            <a:br>
              <a:rPr lang="pt-BR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>
                <a:latin typeface="Arial" panose="020B0604020202020204" pitchFamily="34" charset="0"/>
                <a:cs typeface="Arial" panose="020B0604020202020204" pitchFamily="34" charset="0"/>
              </a:rPr>
              <a:t>R: 77</a:t>
            </a:r>
            <a:br>
              <a:rPr lang="pt-BR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>
                <a:latin typeface="Arial" panose="020B0604020202020204" pitchFamily="34" charset="0"/>
                <a:cs typeface="Arial" panose="020B0604020202020204" pitchFamily="34" charset="0"/>
              </a:rPr>
              <a:t>G: 75</a:t>
            </a:r>
            <a:br>
              <a:rPr lang="pt-BR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>
                <a:latin typeface="Arial" panose="020B0604020202020204" pitchFamily="34" charset="0"/>
                <a:cs typeface="Arial" panose="020B0604020202020204" pitchFamily="34" charset="0"/>
              </a:rPr>
              <a:t>B: 102</a:t>
            </a:r>
          </a:p>
        </p:txBody>
      </p:sp>
      <p:sp>
        <p:nvSpPr>
          <p:cNvPr id="21" name="Szöveg helye 2">
            <a:extLst>
              <a:ext uri="{FF2B5EF4-FFF2-40B4-BE49-F238E27FC236}">
                <a16:creationId xmlns:a16="http://schemas.microsoft.com/office/drawing/2014/main" id="{901AB510-4874-416A-B060-FE7F527AFF8B}"/>
              </a:ext>
            </a:extLst>
          </p:cNvPr>
          <p:cNvSpPr txBox="1">
            <a:spLocks/>
          </p:cNvSpPr>
          <p:nvPr userDrawn="1"/>
        </p:nvSpPr>
        <p:spPr>
          <a:xfrm>
            <a:off x="6197668" y="5566449"/>
            <a:ext cx="1344612" cy="1137920"/>
          </a:xfrm>
          <a:prstGeom prst="rect">
            <a:avLst/>
          </a:prstGeom>
          <a:solidFill>
            <a:srgbClr val="78748A"/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lvl1pPr marL="2286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hu-HU" sz="1400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2000"/>
            <a:r>
              <a:rPr lang="pt-BR">
                <a:latin typeface="Arial" panose="020B0604020202020204" pitchFamily="34" charset="0"/>
                <a:cs typeface="Arial" panose="020B0604020202020204" pitchFamily="34" charset="0"/>
              </a:rPr>
              <a:t>#78748A</a:t>
            </a:r>
            <a:br>
              <a:rPr lang="pt-BR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>
                <a:latin typeface="Arial" panose="020B0604020202020204" pitchFamily="34" charset="0"/>
                <a:cs typeface="Arial" panose="020B0604020202020204" pitchFamily="34" charset="0"/>
              </a:rPr>
              <a:t>R: 120</a:t>
            </a:r>
            <a:br>
              <a:rPr lang="pt-BR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>
                <a:latin typeface="Arial" panose="020B0604020202020204" pitchFamily="34" charset="0"/>
                <a:cs typeface="Arial" panose="020B0604020202020204" pitchFamily="34" charset="0"/>
              </a:rPr>
              <a:t>G: 116</a:t>
            </a:r>
            <a:br>
              <a:rPr lang="pt-BR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>
                <a:latin typeface="Arial" panose="020B0604020202020204" pitchFamily="34" charset="0"/>
                <a:cs typeface="Arial" panose="020B0604020202020204" pitchFamily="34" charset="0"/>
              </a:rPr>
              <a:t>B: 138</a:t>
            </a:r>
          </a:p>
        </p:txBody>
      </p:sp>
      <p:sp>
        <p:nvSpPr>
          <p:cNvPr id="22" name="Szöveg helye 2">
            <a:extLst>
              <a:ext uri="{FF2B5EF4-FFF2-40B4-BE49-F238E27FC236}">
                <a16:creationId xmlns:a16="http://schemas.microsoft.com/office/drawing/2014/main" id="{28661039-A9C1-470F-95C5-51A3A9A319E9}"/>
              </a:ext>
            </a:extLst>
          </p:cNvPr>
          <p:cNvSpPr txBox="1">
            <a:spLocks/>
          </p:cNvSpPr>
          <p:nvPr userDrawn="1"/>
        </p:nvSpPr>
        <p:spPr>
          <a:xfrm>
            <a:off x="7539536" y="4428529"/>
            <a:ext cx="1344612" cy="1137920"/>
          </a:xfrm>
          <a:prstGeom prst="rect">
            <a:avLst/>
          </a:prstGeom>
          <a:solidFill>
            <a:srgbClr val="DEC5A6"/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lvl1pPr marL="2286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hu-HU" sz="14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2000"/>
            <a:r>
              <a:rPr lang="pt-BR">
                <a:latin typeface="Arial" panose="020B0604020202020204" pitchFamily="34" charset="0"/>
                <a:cs typeface="Arial" panose="020B0604020202020204" pitchFamily="34" charset="0"/>
              </a:rPr>
              <a:t>#DEC5A6</a:t>
            </a:r>
            <a:br>
              <a:rPr lang="pt-BR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>
                <a:latin typeface="Arial" panose="020B0604020202020204" pitchFamily="34" charset="0"/>
                <a:cs typeface="Arial" panose="020B0604020202020204" pitchFamily="34" charset="0"/>
              </a:rPr>
              <a:t>R: 222</a:t>
            </a:r>
            <a:br>
              <a:rPr lang="pt-BR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>
                <a:latin typeface="Arial" panose="020B0604020202020204" pitchFamily="34" charset="0"/>
                <a:cs typeface="Arial" panose="020B0604020202020204" pitchFamily="34" charset="0"/>
              </a:rPr>
              <a:t>G: 197</a:t>
            </a:r>
            <a:br>
              <a:rPr lang="pt-BR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>
                <a:latin typeface="Arial" panose="020B0604020202020204" pitchFamily="34" charset="0"/>
                <a:cs typeface="Arial" panose="020B0604020202020204" pitchFamily="34" charset="0"/>
              </a:rPr>
              <a:t>B: 166</a:t>
            </a:r>
          </a:p>
        </p:txBody>
      </p:sp>
      <p:sp>
        <p:nvSpPr>
          <p:cNvPr id="23" name="Szöveg helye 2">
            <a:extLst>
              <a:ext uri="{FF2B5EF4-FFF2-40B4-BE49-F238E27FC236}">
                <a16:creationId xmlns:a16="http://schemas.microsoft.com/office/drawing/2014/main" id="{D610F3FF-D6A4-4E0D-8E2B-CF8815FB9AFF}"/>
              </a:ext>
            </a:extLst>
          </p:cNvPr>
          <p:cNvSpPr txBox="1">
            <a:spLocks/>
          </p:cNvSpPr>
          <p:nvPr userDrawn="1"/>
        </p:nvSpPr>
        <p:spPr>
          <a:xfrm>
            <a:off x="8885936" y="4428529"/>
            <a:ext cx="1344612" cy="1137920"/>
          </a:xfrm>
          <a:prstGeom prst="rect">
            <a:avLst/>
          </a:prstGeom>
          <a:solidFill>
            <a:srgbClr val="A9ABB2"/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lvl1pPr marL="2286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hu-HU" sz="14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hu-HU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2000"/>
            <a:r>
              <a:rPr lang="pt-BR">
                <a:latin typeface="Arial" panose="020B0604020202020204" pitchFamily="34" charset="0"/>
                <a:cs typeface="Arial" panose="020B0604020202020204" pitchFamily="34" charset="0"/>
              </a:rPr>
              <a:t>#A9ABB2</a:t>
            </a:r>
            <a:br>
              <a:rPr lang="pt-BR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>
                <a:latin typeface="Arial" panose="020B0604020202020204" pitchFamily="34" charset="0"/>
                <a:cs typeface="Arial" panose="020B0604020202020204" pitchFamily="34" charset="0"/>
              </a:rPr>
              <a:t>R: 169</a:t>
            </a:r>
            <a:br>
              <a:rPr lang="pt-BR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>
                <a:latin typeface="Arial" panose="020B0604020202020204" pitchFamily="34" charset="0"/>
                <a:cs typeface="Arial" panose="020B0604020202020204" pitchFamily="34" charset="0"/>
              </a:rPr>
              <a:t>G: 171</a:t>
            </a:r>
            <a:br>
              <a:rPr lang="pt-BR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>
                <a:latin typeface="Arial" panose="020B0604020202020204" pitchFamily="34" charset="0"/>
                <a:cs typeface="Arial" panose="020B0604020202020204" pitchFamily="34" charset="0"/>
              </a:rPr>
              <a:t>B: 178</a:t>
            </a:r>
          </a:p>
        </p:txBody>
      </p:sp>
      <p:sp>
        <p:nvSpPr>
          <p:cNvPr id="27" name="Ellipszis 26">
            <a:extLst>
              <a:ext uri="{FF2B5EF4-FFF2-40B4-BE49-F238E27FC236}">
                <a16:creationId xmlns:a16="http://schemas.microsoft.com/office/drawing/2014/main" id="{3C4E6AF9-375B-4ED9-B39C-FA1793622028}"/>
              </a:ext>
            </a:extLst>
          </p:cNvPr>
          <p:cNvSpPr/>
          <p:nvPr/>
        </p:nvSpPr>
        <p:spPr>
          <a:xfrm>
            <a:off x="7163430" y="2949913"/>
            <a:ext cx="189084" cy="18908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9" name="Ellipszis 28">
            <a:extLst>
              <a:ext uri="{FF2B5EF4-FFF2-40B4-BE49-F238E27FC236}">
                <a16:creationId xmlns:a16="http://schemas.microsoft.com/office/drawing/2014/main" id="{769A7EA0-E55F-4D2B-930F-8A234D969371}"/>
              </a:ext>
            </a:extLst>
          </p:cNvPr>
          <p:cNvSpPr/>
          <p:nvPr/>
        </p:nvSpPr>
        <p:spPr>
          <a:xfrm>
            <a:off x="8413500" y="2973909"/>
            <a:ext cx="189084" cy="18908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0" name="Ellipszis 29">
            <a:extLst>
              <a:ext uri="{FF2B5EF4-FFF2-40B4-BE49-F238E27FC236}">
                <a16:creationId xmlns:a16="http://schemas.microsoft.com/office/drawing/2014/main" id="{8CD33F66-FF1F-4C6E-A5A3-0FEE60D3A028}"/>
              </a:ext>
            </a:extLst>
          </p:cNvPr>
          <p:cNvSpPr/>
          <p:nvPr/>
        </p:nvSpPr>
        <p:spPr>
          <a:xfrm>
            <a:off x="9845979" y="2949913"/>
            <a:ext cx="189084" cy="18908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2" name="Ellipszis 31">
            <a:extLst>
              <a:ext uri="{FF2B5EF4-FFF2-40B4-BE49-F238E27FC236}">
                <a16:creationId xmlns:a16="http://schemas.microsoft.com/office/drawing/2014/main" id="{91F9E0F7-B1E8-4A36-BABB-EE470353DA4B}"/>
              </a:ext>
            </a:extLst>
          </p:cNvPr>
          <p:cNvSpPr/>
          <p:nvPr/>
        </p:nvSpPr>
        <p:spPr>
          <a:xfrm>
            <a:off x="11201164" y="2973909"/>
            <a:ext cx="189084" cy="18908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0" name="Ellipszis 39">
            <a:extLst>
              <a:ext uri="{FF2B5EF4-FFF2-40B4-BE49-F238E27FC236}">
                <a16:creationId xmlns:a16="http://schemas.microsoft.com/office/drawing/2014/main" id="{5EDBF66B-705B-4621-B049-B5EB05B049A5}"/>
              </a:ext>
            </a:extLst>
          </p:cNvPr>
          <p:cNvSpPr/>
          <p:nvPr userDrawn="1"/>
        </p:nvSpPr>
        <p:spPr>
          <a:xfrm>
            <a:off x="7163430" y="4083017"/>
            <a:ext cx="189084" cy="18908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1" name="Ellipszis 40">
            <a:extLst>
              <a:ext uri="{FF2B5EF4-FFF2-40B4-BE49-F238E27FC236}">
                <a16:creationId xmlns:a16="http://schemas.microsoft.com/office/drawing/2014/main" id="{0B64D19B-A6BB-40C6-A773-2B0ADFC0F9A5}"/>
              </a:ext>
            </a:extLst>
          </p:cNvPr>
          <p:cNvSpPr/>
          <p:nvPr userDrawn="1"/>
        </p:nvSpPr>
        <p:spPr>
          <a:xfrm>
            <a:off x="8413500" y="4107013"/>
            <a:ext cx="189084" cy="18908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2" name="Ellipszis 41">
            <a:extLst>
              <a:ext uri="{FF2B5EF4-FFF2-40B4-BE49-F238E27FC236}">
                <a16:creationId xmlns:a16="http://schemas.microsoft.com/office/drawing/2014/main" id="{4A2A8BD0-FE39-4523-A246-408007AD8B32}"/>
              </a:ext>
            </a:extLst>
          </p:cNvPr>
          <p:cNvSpPr/>
          <p:nvPr userDrawn="1"/>
        </p:nvSpPr>
        <p:spPr>
          <a:xfrm>
            <a:off x="9845979" y="4083017"/>
            <a:ext cx="189084" cy="18908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3" name="Ellipszis 42">
            <a:extLst>
              <a:ext uri="{FF2B5EF4-FFF2-40B4-BE49-F238E27FC236}">
                <a16:creationId xmlns:a16="http://schemas.microsoft.com/office/drawing/2014/main" id="{48E2078D-F676-42C7-A76A-D44CEB556B68}"/>
              </a:ext>
            </a:extLst>
          </p:cNvPr>
          <p:cNvSpPr/>
          <p:nvPr userDrawn="1"/>
        </p:nvSpPr>
        <p:spPr>
          <a:xfrm>
            <a:off x="11201164" y="4107013"/>
            <a:ext cx="189084" cy="18908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4" name="Ellipszis 43">
            <a:extLst>
              <a:ext uri="{FF2B5EF4-FFF2-40B4-BE49-F238E27FC236}">
                <a16:creationId xmlns:a16="http://schemas.microsoft.com/office/drawing/2014/main" id="{54194446-B123-416E-8346-5F81E8874556}"/>
              </a:ext>
            </a:extLst>
          </p:cNvPr>
          <p:cNvSpPr/>
          <p:nvPr userDrawn="1"/>
        </p:nvSpPr>
        <p:spPr>
          <a:xfrm>
            <a:off x="7254854" y="5220936"/>
            <a:ext cx="189084" cy="18908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5" name="Ellipszis 44">
            <a:extLst>
              <a:ext uri="{FF2B5EF4-FFF2-40B4-BE49-F238E27FC236}">
                <a16:creationId xmlns:a16="http://schemas.microsoft.com/office/drawing/2014/main" id="{50765198-1BC1-471C-A4BE-DFCF3F22F254}"/>
              </a:ext>
            </a:extLst>
          </p:cNvPr>
          <p:cNvSpPr/>
          <p:nvPr userDrawn="1"/>
        </p:nvSpPr>
        <p:spPr>
          <a:xfrm>
            <a:off x="8504924" y="5244932"/>
            <a:ext cx="189084" cy="18908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6" name="Ellipszis 45">
            <a:extLst>
              <a:ext uri="{FF2B5EF4-FFF2-40B4-BE49-F238E27FC236}">
                <a16:creationId xmlns:a16="http://schemas.microsoft.com/office/drawing/2014/main" id="{D533EF4B-7BDD-487C-AF16-BFEB6E5FB8EF}"/>
              </a:ext>
            </a:extLst>
          </p:cNvPr>
          <p:cNvSpPr/>
          <p:nvPr userDrawn="1"/>
        </p:nvSpPr>
        <p:spPr>
          <a:xfrm>
            <a:off x="9937403" y="5220936"/>
            <a:ext cx="189084" cy="18908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7" name="Ellipszis 46">
            <a:extLst>
              <a:ext uri="{FF2B5EF4-FFF2-40B4-BE49-F238E27FC236}">
                <a16:creationId xmlns:a16="http://schemas.microsoft.com/office/drawing/2014/main" id="{AA6D6282-BA5E-43A9-A300-F73D20D15142}"/>
              </a:ext>
            </a:extLst>
          </p:cNvPr>
          <p:cNvSpPr/>
          <p:nvPr userDrawn="1"/>
        </p:nvSpPr>
        <p:spPr>
          <a:xfrm>
            <a:off x="11292588" y="5244932"/>
            <a:ext cx="189084" cy="18908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8" name="Ellipszis 47">
            <a:extLst>
              <a:ext uri="{FF2B5EF4-FFF2-40B4-BE49-F238E27FC236}">
                <a16:creationId xmlns:a16="http://schemas.microsoft.com/office/drawing/2014/main" id="{DDD38DAA-C185-4598-9B0C-4BFF3C60C9D3}"/>
              </a:ext>
            </a:extLst>
          </p:cNvPr>
          <p:cNvSpPr/>
          <p:nvPr userDrawn="1"/>
        </p:nvSpPr>
        <p:spPr>
          <a:xfrm>
            <a:off x="7236184" y="6355002"/>
            <a:ext cx="189084" cy="18908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346153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iegészítő arculati ele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Ábra 4">
            <a:extLst>
              <a:ext uri="{FF2B5EF4-FFF2-40B4-BE49-F238E27FC236}">
                <a16:creationId xmlns:a16="http://schemas.microsoft.com/office/drawing/2014/main" id="{974488C6-1BF6-46F1-9432-34AC08BF85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649341" y="3301375"/>
            <a:ext cx="2839260" cy="2839261"/>
          </a:xfrm>
          <a:prstGeom prst="rect">
            <a:avLst/>
          </a:prstGeom>
        </p:spPr>
      </p:pic>
      <p:pic>
        <p:nvPicPr>
          <p:cNvPr id="7" name="Ábra 6">
            <a:extLst>
              <a:ext uri="{FF2B5EF4-FFF2-40B4-BE49-F238E27FC236}">
                <a16:creationId xmlns:a16="http://schemas.microsoft.com/office/drawing/2014/main" id="{25252A8F-1937-4613-8EFA-9D346E05C2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190952" y="1343871"/>
            <a:ext cx="1379721" cy="1619177"/>
          </a:xfrm>
          <a:prstGeom prst="rect">
            <a:avLst/>
          </a:prstGeom>
        </p:spPr>
      </p:pic>
      <p:pic>
        <p:nvPicPr>
          <p:cNvPr id="8" name="Ábra 7">
            <a:extLst>
              <a:ext uri="{FF2B5EF4-FFF2-40B4-BE49-F238E27FC236}">
                <a16:creationId xmlns:a16="http://schemas.microsoft.com/office/drawing/2014/main" id="{87E42343-1EC1-4912-B195-8897B8606F6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369976" y="2870270"/>
            <a:ext cx="558730" cy="558730"/>
          </a:xfrm>
          <a:prstGeom prst="rect">
            <a:avLst/>
          </a:prstGeom>
        </p:spPr>
      </p:pic>
      <p:grpSp>
        <p:nvGrpSpPr>
          <p:cNvPr id="9" name="Csoportba foglalás 8">
            <a:extLst>
              <a:ext uri="{FF2B5EF4-FFF2-40B4-BE49-F238E27FC236}">
                <a16:creationId xmlns:a16="http://schemas.microsoft.com/office/drawing/2014/main" id="{CD5B022D-3CB7-4C29-9EB1-2944CD07FE6B}"/>
              </a:ext>
            </a:extLst>
          </p:cNvPr>
          <p:cNvGrpSpPr/>
          <p:nvPr/>
        </p:nvGrpSpPr>
        <p:grpSpPr>
          <a:xfrm>
            <a:off x="6102376" y="3586442"/>
            <a:ext cx="2269127" cy="2269128"/>
            <a:chOff x="5239584" y="2481262"/>
            <a:chExt cx="1895475" cy="1895475"/>
          </a:xfrm>
        </p:grpSpPr>
        <p:pic>
          <p:nvPicPr>
            <p:cNvPr id="10" name="Ábra 9">
              <a:extLst>
                <a:ext uri="{FF2B5EF4-FFF2-40B4-BE49-F238E27FC236}">
                  <a16:creationId xmlns:a16="http://schemas.microsoft.com/office/drawing/2014/main" id="{7FCD9CC9-B31A-430F-BF86-4F9F056CFB2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5239584" y="2481262"/>
              <a:ext cx="1895475" cy="1895475"/>
            </a:xfrm>
            <a:prstGeom prst="rect">
              <a:avLst/>
            </a:prstGeom>
          </p:spPr>
        </p:pic>
        <p:pic>
          <p:nvPicPr>
            <p:cNvPr id="11" name="Ábra 10">
              <a:extLst>
                <a:ext uri="{FF2B5EF4-FFF2-40B4-BE49-F238E27FC236}">
                  <a16:creationId xmlns:a16="http://schemas.microsoft.com/office/drawing/2014/main" id="{7F84FB8B-8B81-41A8-AB56-04098A1A09E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5968250" y="3209925"/>
              <a:ext cx="438150" cy="438150"/>
            </a:xfrm>
            <a:prstGeom prst="rect">
              <a:avLst/>
            </a:prstGeom>
          </p:spPr>
        </p:pic>
      </p:grpSp>
      <p:sp>
        <p:nvSpPr>
          <p:cNvPr id="13" name="Szöveg helye 29">
            <a:extLst>
              <a:ext uri="{FF2B5EF4-FFF2-40B4-BE49-F238E27FC236}">
                <a16:creationId xmlns:a16="http://schemas.microsoft.com/office/drawing/2014/main" id="{6863C8A6-7D07-4239-910C-77D3E79A0CBF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70395" y="2619980"/>
            <a:ext cx="4781551" cy="342106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600"/>
              </a:spcBef>
              <a:buFontTx/>
              <a:buNone/>
              <a:defRPr sz="1800" b="0" i="0" baseline="0">
                <a:solidFill>
                  <a:schemeClr val="accent1"/>
                </a:solidFill>
                <a:latin typeface="Arial "/>
              </a:defRPr>
            </a:lvl1pPr>
          </a:lstStyle>
          <a:p>
            <a:r>
              <a:rPr lang="hu-HU"/>
              <a:t>Az itt található grafikai elemek szabadon felhasználhatók díszitő elemként.</a:t>
            </a:r>
          </a:p>
          <a:p>
            <a:r>
              <a:rPr lang="hu-HU"/>
              <a:t>A Corvinus színpalettájából átszínezhetők.</a:t>
            </a:r>
          </a:p>
          <a:p>
            <a:r>
              <a:rPr lang="hu-HU"/>
              <a:t>Fehérre színezve és képre ráhelyezve mutatós dia készíthető.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3939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Munkafelü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B0E2FA13-E2E8-477F-A01D-4CEE2C6AB77C}"/>
              </a:ext>
            </a:extLst>
          </p:cNvPr>
          <p:cNvSpPr txBox="1">
            <a:spLocks/>
          </p:cNvSpPr>
          <p:nvPr/>
        </p:nvSpPr>
        <p:spPr>
          <a:xfrm>
            <a:off x="1042988" y="2852738"/>
            <a:ext cx="3167062" cy="3421062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>
                <a:solidFill>
                  <a:schemeClr val="accent1"/>
                </a:solidFill>
              </a:rPr>
              <a:t>Ezen az oldalon egy táblázat mintát mutatunk be, amit lehet bővíteni, szűkíteni, átszínezni.</a:t>
            </a:r>
          </a:p>
          <a:p>
            <a:endParaRPr lang="hu-HU">
              <a:solidFill>
                <a:schemeClr val="accent1"/>
              </a:solidFill>
            </a:endParaRPr>
          </a:p>
          <a:p>
            <a:r>
              <a:rPr lang="hu-HU">
                <a:solidFill>
                  <a:schemeClr val="accent1"/>
                </a:solidFill>
              </a:rPr>
              <a:t>A </a:t>
            </a:r>
            <a:r>
              <a:rPr lang="hu-HU" err="1">
                <a:solidFill>
                  <a:schemeClr val="accent1"/>
                </a:solidFill>
              </a:rPr>
              <a:t>ppt</a:t>
            </a:r>
            <a:r>
              <a:rPr lang="hu-HU">
                <a:solidFill>
                  <a:schemeClr val="accent1"/>
                </a:solidFill>
              </a:rPr>
              <a:t>-be beépített táblázatok a </a:t>
            </a:r>
            <a:r>
              <a:rPr lang="en-US">
                <a:solidFill>
                  <a:schemeClr val="accent1"/>
                </a:solidFill>
              </a:rPr>
              <a:t>Corvinus </a:t>
            </a:r>
            <a:r>
              <a:rPr lang="en-US" err="1">
                <a:solidFill>
                  <a:schemeClr val="accent1"/>
                </a:solidFill>
              </a:rPr>
              <a:t>színséma</a:t>
            </a:r>
            <a:r>
              <a:rPr lang="en-US">
                <a:solidFill>
                  <a:schemeClr val="accent1"/>
                </a:solidFill>
              </a:rPr>
              <a:t> </a:t>
            </a:r>
            <a:r>
              <a:rPr lang="en-US" err="1">
                <a:solidFill>
                  <a:schemeClr val="accent1"/>
                </a:solidFill>
              </a:rPr>
              <a:t>szerint</a:t>
            </a:r>
            <a:r>
              <a:rPr lang="en-US">
                <a:solidFill>
                  <a:schemeClr val="accent1"/>
                </a:solidFill>
              </a:rPr>
              <a:t> </a:t>
            </a:r>
            <a:r>
              <a:rPr lang="en-US" err="1">
                <a:solidFill>
                  <a:schemeClr val="accent1"/>
                </a:solidFill>
              </a:rPr>
              <a:t>vesz</a:t>
            </a:r>
            <a:r>
              <a:rPr lang="en-US">
                <a:solidFill>
                  <a:schemeClr val="accent1"/>
                </a:solidFill>
              </a:rPr>
              <a:t> </a:t>
            </a:r>
            <a:r>
              <a:rPr lang="en-US" err="1">
                <a:solidFill>
                  <a:schemeClr val="accent1"/>
                </a:solidFill>
              </a:rPr>
              <a:t>fel</a:t>
            </a:r>
            <a:r>
              <a:rPr lang="en-US">
                <a:solidFill>
                  <a:schemeClr val="accent1"/>
                </a:solidFill>
              </a:rPr>
              <a:t> </a:t>
            </a:r>
            <a:r>
              <a:rPr lang="en-US" err="1">
                <a:solidFill>
                  <a:schemeClr val="accent1"/>
                </a:solidFill>
              </a:rPr>
              <a:t>árnyalatokat</a:t>
            </a:r>
            <a:r>
              <a:rPr lang="en-US">
                <a:solidFill>
                  <a:schemeClr val="accent1"/>
                </a:solidFill>
              </a:rPr>
              <a:t>.</a:t>
            </a:r>
            <a:endParaRPr lang="hu-HU">
              <a:solidFill>
                <a:schemeClr val="accent1"/>
              </a:solidFill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5828C34-E8A6-4A47-AFBC-17911EEF090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1813" y="1583728"/>
            <a:ext cx="5292725" cy="1269010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lnSpc>
                <a:spcPct val="100000"/>
              </a:lnSpc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</a:lstStyle>
          <a:p>
            <a:r>
              <a:rPr lang="hu-HU"/>
              <a:t>Táblázat minta</a:t>
            </a:r>
          </a:p>
        </p:txBody>
      </p:sp>
      <p:graphicFrame>
        <p:nvGraphicFramePr>
          <p:cNvPr id="2" name="Táblázat 2">
            <a:extLst>
              <a:ext uri="{FF2B5EF4-FFF2-40B4-BE49-F238E27FC236}">
                <a16:creationId xmlns:a16="http://schemas.microsoft.com/office/drawing/2014/main" id="{8314924A-2DE0-4D01-ABDF-22AD7B031C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8627468"/>
              </p:ext>
            </p:extLst>
          </p:nvPr>
        </p:nvGraphicFramePr>
        <p:xfrm>
          <a:off x="4672013" y="3049232"/>
          <a:ext cx="6619878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3313">
                  <a:extLst>
                    <a:ext uri="{9D8B030D-6E8A-4147-A177-3AD203B41FA5}">
                      <a16:colId xmlns:a16="http://schemas.microsoft.com/office/drawing/2014/main" val="2201860919"/>
                    </a:ext>
                  </a:extLst>
                </a:gridCol>
                <a:gridCol w="1103313">
                  <a:extLst>
                    <a:ext uri="{9D8B030D-6E8A-4147-A177-3AD203B41FA5}">
                      <a16:colId xmlns:a16="http://schemas.microsoft.com/office/drawing/2014/main" val="2254881536"/>
                    </a:ext>
                  </a:extLst>
                </a:gridCol>
                <a:gridCol w="1103313">
                  <a:extLst>
                    <a:ext uri="{9D8B030D-6E8A-4147-A177-3AD203B41FA5}">
                      <a16:colId xmlns:a16="http://schemas.microsoft.com/office/drawing/2014/main" val="193268877"/>
                    </a:ext>
                  </a:extLst>
                </a:gridCol>
                <a:gridCol w="1103313">
                  <a:extLst>
                    <a:ext uri="{9D8B030D-6E8A-4147-A177-3AD203B41FA5}">
                      <a16:colId xmlns:a16="http://schemas.microsoft.com/office/drawing/2014/main" val="3955977677"/>
                    </a:ext>
                  </a:extLst>
                </a:gridCol>
                <a:gridCol w="1103313">
                  <a:extLst>
                    <a:ext uri="{9D8B030D-6E8A-4147-A177-3AD203B41FA5}">
                      <a16:colId xmlns:a16="http://schemas.microsoft.com/office/drawing/2014/main" val="1302196946"/>
                    </a:ext>
                  </a:extLst>
                </a:gridCol>
                <a:gridCol w="1103313">
                  <a:extLst>
                    <a:ext uri="{9D8B030D-6E8A-4147-A177-3AD203B41FA5}">
                      <a16:colId xmlns:a16="http://schemas.microsoft.com/office/drawing/2014/main" val="17157670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56462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1682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86102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55249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4488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95198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63168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öszönöm a figyelmet!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Ábra 1">
            <a:extLst>
              <a:ext uri="{FF2B5EF4-FFF2-40B4-BE49-F238E27FC236}">
                <a16:creationId xmlns:a16="http://schemas.microsoft.com/office/drawing/2014/main" id="{58CF40DE-3488-4F28-8E08-884CD08AAC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1514" y="1114422"/>
            <a:ext cx="5694362" cy="8134803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E1A7147B-719B-4B06-ABCB-908B8A704C37}"/>
              </a:ext>
            </a:extLst>
          </p:cNvPr>
          <p:cNvSpPr txBox="1">
            <a:spLocks/>
          </p:cNvSpPr>
          <p:nvPr userDrawn="1"/>
        </p:nvSpPr>
        <p:spPr>
          <a:xfrm>
            <a:off x="6365876" y="2141693"/>
            <a:ext cx="5841204" cy="761982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6400" b="1" kern="6600" baseline="0">
                <a:solidFill>
                  <a:srgbClr val="1B213E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hu-HU" sz="4400"/>
              <a:t>Köszönöm a figyelmet!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FCFD0DF1-4EF7-40CF-BC06-82D22A305763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365876" y="5910442"/>
            <a:ext cx="5257799" cy="418230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hu-HU">
                <a:latin typeface="Muli" pitchFamily="2" charset="77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xy.z@uni-corvinus.hu</a:t>
            </a:r>
            <a:endParaRPr lang="hu-HU">
              <a:latin typeface="Muli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6720681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hasáb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E3D5CE5-894B-D641-97F3-B5228CC2AA1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27112" y="2498346"/>
            <a:ext cx="10601325" cy="427404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err="1"/>
              <a:t>Arial</a:t>
            </a:r>
            <a:r>
              <a:rPr lang="hu-HU"/>
              <a:t> 24 </a:t>
            </a:r>
            <a:r>
              <a:rPr lang="hu-HU" err="1"/>
              <a:t>pt</a:t>
            </a:r>
            <a:endParaRPr lang="hu-HU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F6370467-A302-47AA-A9F3-129DA56EDF6E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042988" y="3429000"/>
            <a:ext cx="3167062" cy="2844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hu-HU" err="1"/>
              <a:t>Arial</a:t>
            </a:r>
            <a:r>
              <a:rPr lang="hu-HU"/>
              <a:t> 18 </a:t>
            </a:r>
            <a:r>
              <a:rPr lang="hu-HU" err="1"/>
              <a:t>pt</a:t>
            </a:r>
            <a:endParaRPr lang="hu-HU"/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39AEF92C-FC57-429C-87FC-521B33F9160A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4751388" y="3429000"/>
            <a:ext cx="3167062" cy="2844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hu-HU" err="1"/>
              <a:t>Arial</a:t>
            </a:r>
            <a:r>
              <a:rPr lang="hu-HU"/>
              <a:t> 18 </a:t>
            </a:r>
            <a:r>
              <a:rPr lang="hu-HU" err="1"/>
              <a:t>pt</a:t>
            </a:r>
            <a:endParaRPr lang="hu-HU"/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1638DDE7-9783-488A-8A38-F97EEBD01D9A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8461375" y="3429000"/>
            <a:ext cx="3162300" cy="2844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hu-HU" err="1"/>
              <a:t>Arial</a:t>
            </a:r>
            <a:r>
              <a:rPr lang="hu-HU"/>
              <a:t> 18 </a:t>
            </a:r>
            <a:r>
              <a:rPr lang="hu-HU" err="1"/>
              <a:t>pt</a:t>
            </a:r>
            <a:endParaRPr lang="hu-HU"/>
          </a:p>
        </p:txBody>
      </p:sp>
      <p:sp>
        <p:nvSpPr>
          <p:cNvPr id="19" name="Footer Placeholder 7">
            <a:extLst>
              <a:ext uri="{FF2B5EF4-FFF2-40B4-BE49-F238E27FC236}">
                <a16:creationId xmlns:a16="http://schemas.microsoft.com/office/drawing/2014/main" id="{32C0B078-11E6-4C76-B9A6-2E3797304E45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6361112" y="802093"/>
            <a:ext cx="5262562" cy="3651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lang="hu-HU" sz="1200" dirty="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Dia címsor</a:t>
            </a:r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42DD2C20-4170-43F2-A180-4C8180D34AC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80475" y="553688"/>
            <a:ext cx="2743200" cy="18410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9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C55738D-7C28-43CB-B666-7AD4A0178B23}" type="datetime1">
              <a:rPr lang="hu-HU" smtClean="0"/>
              <a:t>2024. 06. 03.</a:t>
            </a:fld>
            <a:endParaRPr lang="hu-HU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4994868-AE02-42BD-B69E-E49EAF9CAA9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1813" y="1583728"/>
            <a:ext cx="11091861" cy="697690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lnSpc>
                <a:spcPct val="100000"/>
              </a:lnSpc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</a:lstStyle>
          <a:p>
            <a:r>
              <a:rPr lang="hu-HU"/>
              <a:t>Georgia </a:t>
            </a:r>
            <a:r>
              <a:rPr lang="en-US"/>
              <a:t>36</a:t>
            </a:r>
            <a:r>
              <a:rPr lang="hu-HU"/>
              <a:t> </a:t>
            </a:r>
            <a:r>
              <a:rPr lang="hu-HU" err="1"/>
              <a:t>pt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705773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hasáb felsorol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E3D5CE5-894B-D641-97F3-B5228CC2AA1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27112" y="2498346"/>
            <a:ext cx="10601325" cy="427404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err="1"/>
              <a:t>Arial</a:t>
            </a:r>
            <a:r>
              <a:rPr lang="hu-HU"/>
              <a:t> 24 </a:t>
            </a:r>
            <a:r>
              <a:rPr lang="hu-HU" err="1"/>
              <a:t>pt</a:t>
            </a:r>
            <a:endParaRPr lang="hu-HU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F6370467-A302-47AA-A9F3-129DA56EDF6E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042988" y="3429000"/>
            <a:ext cx="3167062" cy="2844800"/>
          </a:xfrm>
          <a:prstGeom prst="rect">
            <a:avLst/>
          </a:prstGeom>
        </p:spPr>
        <p:txBody>
          <a:bodyPr lIns="0" tIns="0" rIns="0" bIns="0"/>
          <a:lstStyle>
            <a:lvl1pPr marL="216000" indent="-216000">
              <a:lnSpc>
                <a:spcPct val="100000"/>
              </a:lnSpc>
              <a:spcBef>
                <a:spcPts val="0"/>
              </a:spcBef>
              <a:buSzPct val="111000"/>
              <a:buFont typeface="Wingdings" panose="05000000000000000000" pitchFamily="2" charset="2"/>
              <a:buChar char="§"/>
              <a:tabLst>
                <a:tab pos="252000" algn="l"/>
              </a:tabLst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hu-HU" err="1"/>
              <a:t>Arial</a:t>
            </a:r>
            <a:r>
              <a:rPr lang="hu-HU"/>
              <a:t> 18 </a:t>
            </a:r>
            <a:r>
              <a:rPr lang="hu-HU" err="1"/>
              <a:t>pt</a:t>
            </a:r>
            <a:endParaRPr lang="hu-HU"/>
          </a:p>
        </p:txBody>
      </p:sp>
      <p:sp>
        <p:nvSpPr>
          <p:cNvPr id="19" name="Footer Placeholder 7">
            <a:extLst>
              <a:ext uri="{FF2B5EF4-FFF2-40B4-BE49-F238E27FC236}">
                <a16:creationId xmlns:a16="http://schemas.microsoft.com/office/drawing/2014/main" id="{32C0B078-11E6-4C76-B9A6-2E3797304E45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6361112" y="802093"/>
            <a:ext cx="5262562" cy="3651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lang="hu-HU" sz="1200" dirty="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Dia címsor</a:t>
            </a: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6B4D056B-5CB7-473E-9616-97918C589588}"/>
              </a:ext>
            </a:extLst>
          </p:cNvPr>
          <p:cNvSpPr>
            <a:spLocks noGrp="1"/>
          </p:cNvSpPr>
          <p:nvPr>
            <p:ph type="body" sz="half" idx="14" hasCustomPrompt="1"/>
          </p:nvPr>
        </p:nvSpPr>
        <p:spPr>
          <a:xfrm>
            <a:off x="4744243" y="3429000"/>
            <a:ext cx="3167062" cy="2844800"/>
          </a:xfrm>
          <a:prstGeom prst="rect">
            <a:avLst/>
          </a:prstGeom>
        </p:spPr>
        <p:txBody>
          <a:bodyPr lIns="0" tIns="0" rIns="0" bIns="0"/>
          <a:lstStyle>
            <a:lvl1pPr marL="216000" indent="-216000">
              <a:lnSpc>
                <a:spcPct val="100000"/>
              </a:lnSpc>
              <a:spcBef>
                <a:spcPts val="0"/>
              </a:spcBef>
              <a:buSzPct val="111000"/>
              <a:buFont typeface="Wingdings" panose="05000000000000000000" pitchFamily="2" charset="2"/>
              <a:buChar char="§"/>
              <a:tabLst>
                <a:tab pos="252000" algn="l"/>
              </a:tabLst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hu-HU" err="1"/>
              <a:t>Arial</a:t>
            </a:r>
            <a:r>
              <a:rPr lang="hu-HU"/>
              <a:t> 18 </a:t>
            </a:r>
            <a:r>
              <a:rPr lang="hu-HU" err="1"/>
              <a:t>pt</a:t>
            </a:r>
            <a:endParaRPr lang="hu-HU"/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CBD5047B-66CA-4D9B-AE1B-83209A84A2CD}"/>
              </a:ext>
            </a:extLst>
          </p:cNvPr>
          <p:cNvSpPr>
            <a:spLocks noGrp="1"/>
          </p:cNvSpPr>
          <p:nvPr>
            <p:ph type="body" sz="half" idx="15" hasCustomPrompt="1"/>
          </p:nvPr>
        </p:nvSpPr>
        <p:spPr>
          <a:xfrm>
            <a:off x="8456613" y="3429000"/>
            <a:ext cx="3167062" cy="2844800"/>
          </a:xfrm>
          <a:prstGeom prst="rect">
            <a:avLst/>
          </a:prstGeom>
        </p:spPr>
        <p:txBody>
          <a:bodyPr lIns="0" tIns="0" rIns="0" bIns="0"/>
          <a:lstStyle>
            <a:lvl1pPr marL="216000" indent="-216000">
              <a:lnSpc>
                <a:spcPct val="100000"/>
              </a:lnSpc>
              <a:spcBef>
                <a:spcPts val="0"/>
              </a:spcBef>
              <a:buSzPct val="111000"/>
              <a:buFont typeface="Wingdings" panose="05000000000000000000" pitchFamily="2" charset="2"/>
              <a:buChar char="§"/>
              <a:tabLst>
                <a:tab pos="252000" algn="l"/>
              </a:tabLst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hu-HU" err="1"/>
              <a:t>Arial</a:t>
            </a:r>
            <a:r>
              <a:rPr lang="hu-HU"/>
              <a:t> 18 </a:t>
            </a:r>
            <a:r>
              <a:rPr lang="hu-HU" err="1"/>
              <a:t>pt</a:t>
            </a:r>
            <a:endParaRPr lang="hu-HU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9CD1C0-0619-4287-A2C5-A2D517E40FB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80475" y="553688"/>
            <a:ext cx="2743200" cy="18410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9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ABB1D6-3122-4641-B82A-B9B523060DDD}" type="datetime1">
              <a:rPr lang="hu-HU" smtClean="0"/>
              <a:t>2024. 06. 03.</a:t>
            </a:fld>
            <a:endParaRPr lang="hu-HU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2081EA5-C5A5-4D02-9F0C-B3A5E133624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1813" y="1583728"/>
            <a:ext cx="11091861" cy="697690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lnSpc>
                <a:spcPct val="100000"/>
              </a:lnSpc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</a:lstStyle>
          <a:p>
            <a:r>
              <a:rPr lang="hu-HU"/>
              <a:t>Georgia </a:t>
            </a:r>
            <a:r>
              <a:rPr lang="en-US"/>
              <a:t>36</a:t>
            </a:r>
            <a:r>
              <a:rPr lang="hu-HU"/>
              <a:t> </a:t>
            </a:r>
            <a:r>
              <a:rPr lang="hu-HU" err="1"/>
              <a:t>pt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254905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hasáb sorszámoz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FFDF7B45-FD6C-4F89-833D-97E6BFA2FDE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9788" y="1685928"/>
            <a:ext cx="3370263" cy="697690"/>
          </a:xfrm>
          <a:prstGeom prst="rect">
            <a:avLst/>
          </a:prstGeom>
        </p:spPr>
        <p:txBody>
          <a:bodyPr lIns="0" tIns="0" rIns="0" bIns="0" anchor="b" anchorCtr="0"/>
          <a:lstStyle>
            <a:lvl1pPr indent="0" algn="l">
              <a:lnSpc>
                <a:spcPct val="100000"/>
              </a:lnSpc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</a:lstStyle>
          <a:p>
            <a:r>
              <a:rPr lang="hu-HU"/>
              <a:t>Sorszám.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EBF6DA57-7950-4A56-A6BF-61257C57BE4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27112" y="2498346"/>
            <a:ext cx="3182939" cy="427404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>
              <a:lnSpc>
                <a:spcPct val="100000"/>
              </a:lnSpc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Alcímsor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F3705370-5C6F-47CD-9ECF-A26398121418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042988" y="3429000"/>
            <a:ext cx="3167062" cy="2844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Szöveg</a:t>
            </a:r>
            <a:endParaRPr lang="en-US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CA2D2297-A5F6-44D7-8815-20565F1DB498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4751388" y="3429000"/>
            <a:ext cx="3167062" cy="2844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Szöveg</a:t>
            </a:r>
            <a:endParaRPr lang="en-US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C804C9DB-6D5B-4565-9317-BD816C053197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8461375" y="3429000"/>
            <a:ext cx="3162300" cy="2844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Szöveg</a:t>
            </a:r>
            <a:endParaRPr lang="en-US"/>
          </a:p>
        </p:txBody>
      </p:sp>
      <p:sp>
        <p:nvSpPr>
          <p:cNvPr id="15" name="Footer Placeholder 7">
            <a:extLst>
              <a:ext uri="{FF2B5EF4-FFF2-40B4-BE49-F238E27FC236}">
                <a16:creationId xmlns:a16="http://schemas.microsoft.com/office/drawing/2014/main" id="{FDDD5CBB-919E-4178-8EC9-0F87492D1E5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6361112" y="802093"/>
            <a:ext cx="5262562" cy="3651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lang="hu-HU" sz="1200" dirty="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Dia címsor</a:t>
            </a:r>
            <a:endParaRPr lang="hu-HU" sz="1000"/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83C3C09F-494C-4C4A-87C7-06D59574ABA3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4548187" y="1685928"/>
            <a:ext cx="3370263" cy="697314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Sorszám.</a:t>
            </a:r>
            <a:endParaRPr lang="en-US"/>
          </a:p>
        </p:txBody>
      </p:sp>
      <p:sp>
        <p:nvSpPr>
          <p:cNvPr id="27" name="Text Placeholder 4">
            <a:extLst>
              <a:ext uri="{FF2B5EF4-FFF2-40B4-BE49-F238E27FC236}">
                <a16:creationId xmlns:a16="http://schemas.microsoft.com/office/drawing/2014/main" id="{15F7311C-818D-429E-9FE8-E815ACC80115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8258174" y="1685928"/>
            <a:ext cx="3370263" cy="69769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Sorszám.</a:t>
            </a:r>
            <a:endParaRPr lang="en-US"/>
          </a:p>
        </p:txBody>
      </p:sp>
      <p:sp>
        <p:nvSpPr>
          <p:cNvPr id="7" name="Szöveg helye 6">
            <a:extLst>
              <a:ext uri="{FF2B5EF4-FFF2-40B4-BE49-F238E27FC236}">
                <a16:creationId xmlns:a16="http://schemas.microsoft.com/office/drawing/2014/main" id="{464ABEAD-6F60-4C32-81D7-5DC68F532B1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35511" y="2498346"/>
            <a:ext cx="3182939" cy="427404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latin typeface="Arial "/>
              </a:defRPr>
            </a:lvl1pPr>
          </a:lstStyle>
          <a:p>
            <a:r>
              <a:rPr lang="hu-HU"/>
              <a:t>Alcímsor</a:t>
            </a:r>
          </a:p>
        </p:txBody>
      </p:sp>
      <p:sp>
        <p:nvSpPr>
          <p:cNvPr id="24" name="Szöveg helye 6">
            <a:extLst>
              <a:ext uri="{FF2B5EF4-FFF2-40B4-BE49-F238E27FC236}">
                <a16:creationId xmlns:a16="http://schemas.microsoft.com/office/drawing/2014/main" id="{5EA4D16E-EA05-4897-8C66-E432AA9028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40736" y="2498346"/>
            <a:ext cx="3182939" cy="427404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latin typeface="Arial "/>
              </a:defRPr>
            </a:lvl1pPr>
          </a:lstStyle>
          <a:p>
            <a:r>
              <a:rPr lang="hu-HU"/>
              <a:t>Alcímsor</a:t>
            </a:r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95FB6020-9D77-4851-AD88-C654B6FFD81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80475" y="553688"/>
            <a:ext cx="2743200" cy="18410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9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FDFF196-86E0-45F3-9FE5-6A58ABFD1B56}" type="datetime1">
              <a:rPr lang="hu-HU" smtClean="0"/>
              <a:t>2024. 06. 03.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044187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9 sorszámoz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7">
            <a:extLst>
              <a:ext uri="{FF2B5EF4-FFF2-40B4-BE49-F238E27FC236}">
                <a16:creationId xmlns:a16="http://schemas.microsoft.com/office/drawing/2014/main" id="{FDDD5CBB-919E-4178-8EC9-0F87492D1E5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6361112" y="802093"/>
            <a:ext cx="5262562" cy="3651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lang="hu-HU" sz="1200" dirty="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Dia címsor</a:t>
            </a:r>
            <a:endParaRPr lang="hu-HU" sz="1000"/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83C3C09F-494C-4C4A-87C7-06D59574ABA3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4548187" y="1924628"/>
            <a:ext cx="3370263" cy="45861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2.</a:t>
            </a:r>
            <a:endParaRPr lang="en-US"/>
          </a:p>
        </p:txBody>
      </p:sp>
      <p:sp>
        <p:nvSpPr>
          <p:cNvPr id="27" name="Text Placeholder 4">
            <a:extLst>
              <a:ext uri="{FF2B5EF4-FFF2-40B4-BE49-F238E27FC236}">
                <a16:creationId xmlns:a16="http://schemas.microsoft.com/office/drawing/2014/main" id="{15F7311C-818D-429E-9FE8-E815ACC80115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8258174" y="1924758"/>
            <a:ext cx="3370263" cy="45886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3.</a:t>
            </a:r>
            <a:endParaRPr lang="en-US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95FB6020-9D77-4851-AD88-C654B6FFD81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80475" y="553688"/>
            <a:ext cx="2743200" cy="18410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9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98D9C35-95E5-4C9D-BB6E-FEA1DBC34C68}" type="datetime1">
              <a:rPr lang="hu-HU" smtClean="0"/>
              <a:t>2024. 06. 03.</a:t>
            </a:fld>
            <a:endParaRPr lang="hu-HU"/>
          </a:p>
        </p:txBody>
      </p:sp>
      <p:sp>
        <p:nvSpPr>
          <p:cNvPr id="8" name="Szöveg helye 7">
            <a:extLst>
              <a:ext uri="{FF2B5EF4-FFF2-40B4-BE49-F238E27FC236}">
                <a16:creationId xmlns:a16="http://schemas.microsoft.com/office/drawing/2014/main" id="{C3D426C7-51E6-498F-9AA3-565CAD33706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35511" y="2559819"/>
            <a:ext cx="3182939" cy="8691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Alcímsor</a:t>
            </a:r>
          </a:p>
        </p:txBody>
      </p:sp>
      <p:sp>
        <p:nvSpPr>
          <p:cNvPr id="20" name="Szöveg helye 7">
            <a:extLst>
              <a:ext uri="{FF2B5EF4-FFF2-40B4-BE49-F238E27FC236}">
                <a16:creationId xmlns:a16="http://schemas.microsoft.com/office/drawing/2014/main" id="{D10499E3-B38D-4B7E-A710-D3D3EF8642D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440735" y="2559819"/>
            <a:ext cx="3182939" cy="8691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Alcímsor</a:t>
            </a:r>
          </a:p>
        </p:txBody>
      </p:sp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D7A76968-F434-47A8-8BB4-B0BB3F8973EE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4548187" y="3405190"/>
            <a:ext cx="3370263" cy="45861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5.</a:t>
            </a:r>
            <a:endParaRPr lang="en-US"/>
          </a:p>
        </p:txBody>
      </p:sp>
      <p:sp>
        <p:nvSpPr>
          <p:cNvPr id="47" name="Text Placeholder 4">
            <a:extLst>
              <a:ext uri="{FF2B5EF4-FFF2-40B4-BE49-F238E27FC236}">
                <a16:creationId xmlns:a16="http://schemas.microsoft.com/office/drawing/2014/main" id="{1635D96A-64C0-4E8D-9137-7FF86566B7B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258174" y="3405320"/>
            <a:ext cx="3370263" cy="45886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6.</a:t>
            </a:r>
            <a:endParaRPr lang="en-US"/>
          </a:p>
        </p:txBody>
      </p:sp>
      <p:sp>
        <p:nvSpPr>
          <p:cNvPr id="48" name="Szöveg helye 7">
            <a:extLst>
              <a:ext uri="{FF2B5EF4-FFF2-40B4-BE49-F238E27FC236}">
                <a16:creationId xmlns:a16="http://schemas.microsoft.com/office/drawing/2014/main" id="{64F77A26-4ED9-4455-B129-C8D7B145A37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735511" y="4040381"/>
            <a:ext cx="3182939" cy="8691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Alcímsor</a:t>
            </a:r>
          </a:p>
        </p:txBody>
      </p:sp>
      <p:sp>
        <p:nvSpPr>
          <p:cNvPr id="49" name="Szöveg helye 7">
            <a:extLst>
              <a:ext uri="{FF2B5EF4-FFF2-40B4-BE49-F238E27FC236}">
                <a16:creationId xmlns:a16="http://schemas.microsoft.com/office/drawing/2014/main" id="{AA6FEF02-C14A-42B2-A7F7-7E2EF53664C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440735" y="4040381"/>
            <a:ext cx="3182939" cy="8691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Alcímsor</a:t>
            </a:r>
          </a:p>
        </p:txBody>
      </p:sp>
      <p:sp>
        <p:nvSpPr>
          <p:cNvPr id="52" name="Text Placeholder 2">
            <a:extLst>
              <a:ext uri="{FF2B5EF4-FFF2-40B4-BE49-F238E27FC236}">
                <a16:creationId xmlns:a16="http://schemas.microsoft.com/office/drawing/2014/main" id="{24A7CA19-808C-4698-9E2B-CC4AA37D1E2C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839788" y="1924628"/>
            <a:ext cx="3370263" cy="45861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1.</a:t>
            </a:r>
            <a:endParaRPr lang="en-US"/>
          </a:p>
        </p:txBody>
      </p:sp>
      <p:sp>
        <p:nvSpPr>
          <p:cNvPr id="53" name="Szöveg helye 7">
            <a:extLst>
              <a:ext uri="{FF2B5EF4-FFF2-40B4-BE49-F238E27FC236}">
                <a16:creationId xmlns:a16="http://schemas.microsoft.com/office/drawing/2014/main" id="{A515265E-C569-4028-B881-B903372F35E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027112" y="2559819"/>
            <a:ext cx="3182939" cy="8691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Alcímsor</a:t>
            </a:r>
          </a:p>
        </p:txBody>
      </p:sp>
      <p:sp>
        <p:nvSpPr>
          <p:cNvPr id="54" name="Text Placeholder 2">
            <a:extLst>
              <a:ext uri="{FF2B5EF4-FFF2-40B4-BE49-F238E27FC236}">
                <a16:creationId xmlns:a16="http://schemas.microsoft.com/office/drawing/2014/main" id="{40C80332-AF2D-4C3C-BC8B-023D61E37BC9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39788" y="3410658"/>
            <a:ext cx="3370263" cy="45861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4.</a:t>
            </a:r>
            <a:endParaRPr lang="en-US"/>
          </a:p>
        </p:txBody>
      </p:sp>
      <p:sp>
        <p:nvSpPr>
          <p:cNvPr id="55" name="Szöveg helye 7">
            <a:extLst>
              <a:ext uri="{FF2B5EF4-FFF2-40B4-BE49-F238E27FC236}">
                <a16:creationId xmlns:a16="http://schemas.microsoft.com/office/drawing/2014/main" id="{67A16235-2C88-4A3C-A4C4-9704FE1739C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027112" y="4045849"/>
            <a:ext cx="3182939" cy="8691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Alcímsor</a:t>
            </a:r>
          </a:p>
        </p:txBody>
      </p:sp>
      <p:sp>
        <p:nvSpPr>
          <p:cNvPr id="56" name="Text Placeholder 2">
            <a:extLst>
              <a:ext uri="{FF2B5EF4-FFF2-40B4-BE49-F238E27FC236}">
                <a16:creationId xmlns:a16="http://schemas.microsoft.com/office/drawing/2014/main" id="{95ADD3A0-CF71-4C37-A730-D3DCE9DD9D3C}"/>
              </a:ext>
            </a:extLst>
          </p:cNvPr>
          <p:cNvSpPr>
            <a:spLocks noGrp="1"/>
          </p:cNvSpPr>
          <p:nvPr>
            <p:ph type="body" idx="26" hasCustomPrompt="1"/>
          </p:nvPr>
        </p:nvSpPr>
        <p:spPr>
          <a:xfrm>
            <a:off x="4548187" y="4896558"/>
            <a:ext cx="3370263" cy="45861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8.</a:t>
            </a:r>
            <a:endParaRPr lang="en-US"/>
          </a:p>
        </p:txBody>
      </p:sp>
      <p:sp>
        <p:nvSpPr>
          <p:cNvPr id="57" name="Text Placeholder 4">
            <a:extLst>
              <a:ext uri="{FF2B5EF4-FFF2-40B4-BE49-F238E27FC236}">
                <a16:creationId xmlns:a16="http://schemas.microsoft.com/office/drawing/2014/main" id="{2102ECB2-0CE8-475E-AB24-6EF66AA5766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258174" y="4896688"/>
            <a:ext cx="3370263" cy="45886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9.</a:t>
            </a:r>
            <a:endParaRPr lang="en-US"/>
          </a:p>
        </p:txBody>
      </p:sp>
      <p:sp>
        <p:nvSpPr>
          <p:cNvPr id="58" name="Szöveg helye 7">
            <a:extLst>
              <a:ext uri="{FF2B5EF4-FFF2-40B4-BE49-F238E27FC236}">
                <a16:creationId xmlns:a16="http://schemas.microsoft.com/office/drawing/2014/main" id="{50E77551-B0EB-4BC4-B794-3BAC2CFC6BE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735511" y="5531749"/>
            <a:ext cx="3182939" cy="8691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Alcímsor</a:t>
            </a:r>
          </a:p>
        </p:txBody>
      </p:sp>
      <p:sp>
        <p:nvSpPr>
          <p:cNvPr id="59" name="Szöveg helye 7">
            <a:extLst>
              <a:ext uri="{FF2B5EF4-FFF2-40B4-BE49-F238E27FC236}">
                <a16:creationId xmlns:a16="http://schemas.microsoft.com/office/drawing/2014/main" id="{4ED558E9-7431-413D-8B88-E274D0FB19F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440735" y="5531749"/>
            <a:ext cx="3182939" cy="8691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Alcímsor</a:t>
            </a:r>
          </a:p>
        </p:txBody>
      </p:sp>
      <p:sp>
        <p:nvSpPr>
          <p:cNvPr id="60" name="Text Placeholder 2">
            <a:extLst>
              <a:ext uri="{FF2B5EF4-FFF2-40B4-BE49-F238E27FC236}">
                <a16:creationId xmlns:a16="http://schemas.microsoft.com/office/drawing/2014/main" id="{F6774B50-35EA-4A39-A25B-D785EABAD0FF}"/>
              </a:ext>
            </a:extLst>
          </p:cNvPr>
          <p:cNvSpPr>
            <a:spLocks noGrp="1"/>
          </p:cNvSpPr>
          <p:nvPr>
            <p:ph type="body" idx="30" hasCustomPrompt="1"/>
          </p:nvPr>
        </p:nvSpPr>
        <p:spPr>
          <a:xfrm>
            <a:off x="839788" y="4902026"/>
            <a:ext cx="3370263" cy="45861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7.</a:t>
            </a:r>
            <a:endParaRPr lang="en-US"/>
          </a:p>
        </p:txBody>
      </p:sp>
      <p:sp>
        <p:nvSpPr>
          <p:cNvPr id="61" name="Szöveg helye 7">
            <a:extLst>
              <a:ext uri="{FF2B5EF4-FFF2-40B4-BE49-F238E27FC236}">
                <a16:creationId xmlns:a16="http://schemas.microsoft.com/office/drawing/2014/main" id="{08E55F04-8235-4020-86FF-65B4ED76722F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027112" y="5537217"/>
            <a:ext cx="3182939" cy="8691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Alcímsor</a:t>
            </a:r>
          </a:p>
        </p:txBody>
      </p:sp>
    </p:spTree>
    <p:extLst>
      <p:ext uri="{BB962C8B-B14F-4D97-AF65-F5344CB8AC3E}">
        <p14:creationId xmlns:p14="http://schemas.microsoft.com/office/powerpoint/2010/main" val="2680233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ím + felsorol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>
            <a:extLst>
              <a:ext uri="{FF2B5EF4-FFF2-40B4-BE49-F238E27FC236}">
                <a16:creationId xmlns:a16="http://schemas.microsoft.com/office/drawing/2014/main" id="{BC12F70C-DEAB-4161-816B-05AA0DC262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68000" y="216000"/>
            <a:ext cx="10440000" cy="100800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 b="1"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Cím szerkesztése</a:t>
            </a:r>
          </a:p>
        </p:txBody>
      </p:sp>
      <p:sp>
        <p:nvSpPr>
          <p:cNvPr id="6" name="Tartalom helye 2">
            <a:extLst>
              <a:ext uri="{FF2B5EF4-FFF2-40B4-BE49-F238E27FC236}">
                <a16:creationId xmlns:a16="http://schemas.microsoft.com/office/drawing/2014/main" id="{2898A189-3D20-4F4D-A083-1E28FA59D18A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468000" y="1438275"/>
            <a:ext cx="11358942" cy="4918075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F5C832"/>
              </a:buClr>
              <a:buFont typeface="Wingdings" panose="05000000000000000000" pitchFamily="2" charset="2"/>
              <a:buChar char="§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buClr>
                <a:srgbClr val="F5C832"/>
              </a:buClr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F5C832"/>
              </a:buClr>
              <a:buFont typeface="Wingdings" panose="05000000000000000000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F5C832"/>
              </a:buClr>
              <a:buFont typeface="Wingdings" panose="05000000000000000000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F5C832"/>
              </a:buClr>
              <a:buFont typeface="Wingdings" panose="05000000000000000000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hu-HU"/>
              <a:t>Első szint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145715362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12 sorszámoz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7">
            <a:extLst>
              <a:ext uri="{FF2B5EF4-FFF2-40B4-BE49-F238E27FC236}">
                <a16:creationId xmlns:a16="http://schemas.microsoft.com/office/drawing/2014/main" id="{FDDD5CBB-919E-4178-8EC9-0F87492D1E5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6361112" y="802093"/>
            <a:ext cx="5262562" cy="3651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lang="hu-HU" sz="1200" dirty="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Dia címsor</a:t>
            </a:r>
            <a:endParaRPr lang="hu-HU" sz="1000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95FB6020-9D77-4851-AD88-C654B6FFD81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80475" y="553688"/>
            <a:ext cx="2743200" cy="18410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9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98D9C35-95E5-4C9D-BB6E-FEA1DBC34C68}" type="datetime1">
              <a:rPr lang="hu-HU" smtClean="0"/>
              <a:t>2024. 06. 03.</a:t>
            </a:fld>
            <a:endParaRPr lang="hu-HU"/>
          </a:p>
        </p:txBody>
      </p:sp>
      <p:sp>
        <p:nvSpPr>
          <p:cNvPr id="52" name="Text Placeholder 2">
            <a:extLst>
              <a:ext uri="{FF2B5EF4-FFF2-40B4-BE49-F238E27FC236}">
                <a16:creationId xmlns:a16="http://schemas.microsoft.com/office/drawing/2014/main" id="{24A7CA19-808C-4698-9E2B-CC4AA37D1E2C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839789" y="1924628"/>
            <a:ext cx="2699934" cy="45861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1.</a:t>
            </a:r>
            <a:endParaRPr lang="en-US"/>
          </a:p>
        </p:txBody>
      </p:sp>
      <p:sp>
        <p:nvSpPr>
          <p:cNvPr id="53" name="Szöveg helye 7">
            <a:extLst>
              <a:ext uri="{FF2B5EF4-FFF2-40B4-BE49-F238E27FC236}">
                <a16:creationId xmlns:a16="http://schemas.microsoft.com/office/drawing/2014/main" id="{A515265E-C569-4028-B881-B903372F35E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027112" y="2559819"/>
            <a:ext cx="2512611" cy="8691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Alcímsor</a:t>
            </a:r>
          </a:p>
        </p:txBody>
      </p:sp>
      <p:sp>
        <p:nvSpPr>
          <p:cNvPr id="54" name="Text Placeholder 2">
            <a:extLst>
              <a:ext uri="{FF2B5EF4-FFF2-40B4-BE49-F238E27FC236}">
                <a16:creationId xmlns:a16="http://schemas.microsoft.com/office/drawing/2014/main" id="{40C80332-AF2D-4C3C-BC8B-023D61E37BC9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39788" y="3410658"/>
            <a:ext cx="2699935" cy="45861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5</a:t>
            </a:r>
            <a:r>
              <a:rPr lang="hu-HU"/>
              <a:t>.</a:t>
            </a:r>
            <a:endParaRPr lang="en-US"/>
          </a:p>
        </p:txBody>
      </p:sp>
      <p:sp>
        <p:nvSpPr>
          <p:cNvPr id="55" name="Szöveg helye 7">
            <a:extLst>
              <a:ext uri="{FF2B5EF4-FFF2-40B4-BE49-F238E27FC236}">
                <a16:creationId xmlns:a16="http://schemas.microsoft.com/office/drawing/2014/main" id="{67A16235-2C88-4A3C-A4C4-9704FE1739C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027112" y="4045849"/>
            <a:ext cx="2512611" cy="8691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Alcímsor</a:t>
            </a:r>
          </a:p>
        </p:txBody>
      </p:sp>
      <p:sp>
        <p:nvSpPr>
          <p:cNvPr id="60" name="Text Placeholder 2">
            <a:extLst>
              <a:ext uri="{FF2B5EF4-FFF2-40B4-BE49-F238E27FC236}">
                <a16:creationId xmlns:a16="http://schemas.microsoft.com/office/drawing/2014/main" id="{F6774B50-35EA-4A39-A25B-D785EABAD0FF}"/>
              </a:ext>
            </a:extLst>
          </p:cNvPr>
          <p:cNvSpPr>
            <a:spLocks noGrp="1"/>
          </p:cNvSpPr>
          <p:nvPr>
            <p:ph type="body" idx="30" hasCustomPrompt="1"/>
          </p:nvPr>
        </p:nvSpPr>
        <p:spPr>
          <a:xfrm>
            <a:off x="839788" y="4902026"/>
            <a:ext cx="2699935" cy="45861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9</a:t>
            </a:r>
            <a:r>
              <a:rPr lang="hu-HU"/>
              <a:t>.</a:t>
            </a:r>
            <a:endParaRPr lang="en-US"/>
          </a:p>
        </p:txBody>
      </p:sp>
      <p:sp>
        <p:nvSpPr>
          <p:cNvPr id="61" name="Szöveg helye 7">
            <a:extLst>
              <a:ext uri="{FF2B5EF4-FFF2-40B4-BE49-F238E27FC236}">
                <a16:creationId xmlns:a16="http://schemas.microsoft.com/office/drawing/2014/main" id="{08E55F04-8235-4020-86FF-65B4ED76722F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027113" y="5537217"/>
            <a:ext cx="2511830" cy="8691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Alcímsor</a:t>
            </a:r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F10E4259-543E-4A93-937C-8F3BE929663C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3538942" y="1924628"/>
            <a:ext cx="2699934" cy="45861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2</a:t>
            </a:r>
            <a:r>
              <a:rPr lang="hu-HU"/>
              <a:t>.</a:t>
            </a:r>
            <a:endParaRPr lang="en-US"/>
          </a:p>
        </p:txBody>
      </p:sp>
      <p:sp>
        <p:nvSpPr>
          <p:cNvPr id="34" name="Szöveg helye 7">
            <a:extLst>
              <a:ext uri="{FF2B5EF4-FFF2-40B4-BE49-F238E27FC236}">
                <a16:creationId xmlns:a16="http://schemas.microsoft.com/office/drawing/2014/main" id="{6FB36674-3D7B-42C5-AF5A-9314E988F17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726265" y="2559819"/>
            <a:ext cx="2512611" cy="8691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Alcímsor</a:t>
            </a: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8FCE212E-F20F-4499-89D7-86D4C4E7D1E9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3538941" y="3410658"/>
            <a:ext cx="2699935" cy="45861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6</a:t>
            </a:r>
            <a:r>
              <a:rPr lang="hu-HU"/>
              <a:t>.</a:t>
            </a:r>
            <a:endParaRPr lang="en-US"/>
          </a:p>
        </p:txBody>
      </p:sp>
      <p:sp>
        <p:nvSpPr>
          <p:cNvPr id="36" name="Szöveg helye 7">
            <a:extLst>
              <a:ext uri="{FF2B5EF4-FFF2-40B4-BE49-F238E27FC236}">
                <a16:creationId xmlns:a16="http://schemas.microsoft.com/office/drawing/2014/main" id="{FEDC2FF6-2588-4BAF-AE2B-2070717E3847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726265" y="4045849"/>
            <a:ext cx="2512611" cy="8691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Alcímsor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83D50EC9-20EB-45A9-98E9-A3F14EF7030B}"/>
              </a:ext>
            </a:extLst>
          </p:cNvPr>
          <p:cNvSpPr>
            <a:spLocks noGrp="1"/>
          </p:cNvSpPr>
          <p:nvPr>
            <p:ph type="body" idx="36" hasCustomPrompt="1"/>
          </p:nvPr>
        </p:nvSpPr>
        <p:spPr>
          <a:xfrm>
            <a:off x="3538941" y="4902026"/>
            <a:ext cx="2699935" cy="45861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10</a:t>
            </a:r>
            <a:r>
              <a:rPr lang="hu-HU"/>
              <a:t>.</a:t>
            </a:r>
            <a:endParaRPr lang="en-US"/>
          </a:p>
        </p:txBody>
      </p:sp>
      <p:sp>
        <p:nvSpPr>
          <p:cNvPr id="38" name="Szöveg helye 7">
            <a:extLst>
              <a:ext uri="{FF2B5EF4-FFF2-40B4-BE49-F238E27FC236}">
                <a16:creationId xmlns:a16="http://schemas.microsoft.com/office/drawing/2014/main" id="{A8D26A1E-F5BB-4E3F-828B-E1578DDE8732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726266" y="5537217"/>
            <a:ext cx="2511830" cy="8691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Alcímsor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502A1312-6C1A-4CE9-A2E9-A98AF4DDABF9}"/>
              </a:ext>
            </a:extLst>
          </p:cNvPr>
          <p:cNvSpPr>
            <a:spLocks noGrp="1"/>
          </p:cNvSpPr>
          <p:nvPr>
            <p:ph type="body" idx="38" hasCustomPrompt="1"/>
          </p:nvPr>
        </p:nvSpPr>
        <p:spPr>
          <a:xfrm>
            <a:off x="6238877" y="1924628"/>
            <a:ext cx="2699934" cy="45861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3</a:t>
            </a:r>
            <a:r>
              <a:rPr lang="hu-HU"/>
              <a:t>.</a:t>
            </a:r>
            <a:endParaRPr lang="en-US"/>
          </a:p>
        </p:txBody>
      </p:sp>
      <p:sp>
        <p:nvSpPr>
          <p:cNvPr id="40" name="Szöveg helye 7">
            <a:extLst>
              <a:ext uri="{FF2B5EF4-FFF2-40B4-BE49-F238E27FC236}">
                <a16:creationId xmlns:a16="http://schemas.microsoft.com/office/drawing/2014/main" id="{9E0A49DA-46ED-44E8-B956-91F1CDA145B2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6426200" y="2559819"/>
            <a:ext cx="2512611" cy="8691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Alcímsor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5E2CE87C-8CDA-4590-A371-B750E8A87548}"/>
              </a:ext>
            </a:extLst>
          </p:cNvPr>
          <p:cNvSpPr>
            <a:spLocks noGrp="1"/>
          </p:cNvSpPr>
          <p:nvPr>
            <p:ph type="body" idx="40" hasCustomPrompt="1"/>
          </p:nvPr>
        </p:nvSpPr>
        <p:spPr>
          <a:xfrm>
            <a:off x="6238876" y="3410658"/>
            <a:ext cx="2699935" cy="45861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7</a:t>
            </a:r>
            <a:r>
              <a:rPr lang="hu-HU"/>
              <a:t>.</a:t>
            </a:r>
            <a:endParaRPr lang="en-US"/>
          </a:p>
        </p:txBody>
      </p:sp>
      <p:sp>
        <p:nvSpPr>
          <p:cNvPr id="42" name="Szöveg helye 7">
            <a:extLst>
              <a:ext uri="{FF2B5EF4-FFF2-40B4-BE49-F238E27FC236}">
                <a16:creationId xmlns:a16="http://schemas.microsoft.com/office/drawing/2014/main" id="{EF6839CE-4F4B-4E11-8626-B03D0743E4F8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426200" y="4045849"/>
            <a:ext cx="2512611" cy="8691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Alcímsor</a:t>
            </a:r>
          </a:p>
        </p:txBody>
      </p:sp>
      <p:sp>
        <p:nvSpPr>
          <p:cNvPr id="43" name="Text Placeholder 2">
            <a:extLst>
              <a:ext uri="{FF2B5EF4-FFF2-40B4-BE49-F238E27FC236}">
                <a16:creationId xmlns:a16="http://schemas.microsoft.com/office/drawing/2014/main" id="{DA1FABDD-5F73-475C-9EA1-48839B2B6EBE}"/>
              </a:ext>
            </a:extLst>
          </p:cNvPr>
          <p:cNvSpPr>
            <a:spLocks noGrp="1"/>
          </p:cNvSpPr>
          <p:nvPr>
            <p:ph type="body" idx="42" hasCustomPrompt="1"/>
          </p:nvPr>
        </p:nvSpPr>
        <p:spPr>
          <a:xfrm>
            <a:off x="6238876" y="4902026"/>
            <a:ext cx="2699935" cy="45861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11</a:t>
            </a:r>
            <a:r>
              <a:rPr lang="hu-HU"/>
              <a:t>.</a:t>
            </a:r>
            <a:endParaRPr lang="en-US"/>
          </a:p>
        </p:txBody>
      </p:sp>
      <p:sp>
        <p:nvSpPr>
          <p:cNvPr id="44" name="Szöveg helye 7">
            <a:extLst>
              <a:ext uri="{FF2B5EF4-FFF2-40B4-BE49-F238E27FC236}">
                <a16:creationId xmlns:a16="http://schemas.microsoft.com/office/drawing/2014/main" id="{228766A5-45FE-4958-92EB-13C4A3226D79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6426201" y="5537217"/>
            <a:ext cx="2511830" cy="8691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Alcímsor</a:t>
            </a:r>
          </a:p>
        </p:txBody>
      </p:sp>
      <p:sp>
        <p:nvSpPr>
          <p:cNvPr id="45" name="Text Placeholder 2">
            <a:extLst>
              <a:ext uri="{FF2B5EF4-FFF2-40B4-BE49-F238E27FC236}">
                <a16:creationId xmlns:a16="http://schemas.microsoft.com/office/drawing/2014/main" id="{4ED8F4B0-953B-4461-A021-83A737793170}"/>
              </a:ext>
            </a:extLst>
          </p:cNvPr>
          <p:cNvSpPr>
            <a:spLocks noGrp="1"/>
          </p:cNvSpPr>
          <p:nvPr>
            <p:ph type="body" idx="44" hasCustomPrompt="1"/>
          </p:nvPr>
        </p:nvSpPr>
        <p:spPr>
          <a:xfrm>
            <a:off x="8938812" y="1924628"/>
            <a:ext cx="2699934" cy="45861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4</a:t>
            </a:r>
            <a:r>
              <a:rPr lang="hu-HU"/>
              <a:t>.</a:t>
            </a:r>
            <a:endParaRPr lang="en-US"/>
          </a:p>
        </p:txBody>
      </p:sp>
      <p:sp>
        <p:nvSpPr>
          <p:cNvPr id="50" name="Szöveg helye 7">
            <a:extLst>
              <a:ext uri="{FF2B5EF4-FFF2-40B4-BE49-F238E27FC236}">
                <a16:creationId xmlns:a16="http://schemas.microsoft.com/office/drawing/2014/main" id="{E719BC40-A81D-4DAA-8BDD-905B247031F0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9126135" y="2559819"/>
            <a:ext cx="2512611" cy="8691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Alcímsor</a:t>
            </a:r>
          </a:p>
        </p:txBody>
      </p:sp>
      <p:sp>
        <p:nvSpPr>
          <p:cNvPr id="51" name="Text Placeholder 2">
            <a:extLst>
              <a:ext uri="{FF2B5EF4-FFF2-40B4-BE49-F238E27FC236}">
                <a16:creationId xmlns:a16="http://schemas.microsoft.com/office/drawing/2014/main" id="{B0C540B8-AB66-459A-9FED-56B6427B3857}"/>
              </a:ext>
            </a:extLst>
          </p:cNvPr>
          <p:cNvSpPr>
            <a:spLocks noGrp="1"/>
          </p:cNvSpPr>
          <p:nvPr>
            <p:ph type="body" idx="46" hasCustomPrompt="1"/>
          </p:nvPr>
        </p:nvSpPr>
        <p:spPr>
          <a:xfrm>
            <a:off x="8938811" y="3410658"/>
            <a:ext cx="2699935" cy="45861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8</a:t>
            </a:r>
            <a:r>
              <a:rPr lang="hu-HU"/>
              <a:t>.</a:t>
            </a:r>
            <a:endParaRPr lang="en-US"/>
          </a:p>
        </p:txBody>
      </p:sp>
      <p:sp>
        <p:nvSpPr>
          <p:cNvPr id="62" name="Szöveg helye 7">
            <a:extLst>
              <a:ext uri="{FF2B5EF4-FFF2-40B4-BE49-F238E27FC236}">
                <a16:creationId xmlns:a16="http://schemas.microsoft.com/office/drawing/2014/main" id="{CCA87FC6-0856-40E8-973F-0EDD740C633F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9126135" y="4045849"/>
            <a:ext cx="2512611" cy="8691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Alcímsor</a:t>
            </a:r>
          </a:p>
        </p:txBody>
      </p:sp>
      <p:sp>
        <p:nvSpPr>
          <p:cNvPr id="63" name="Text Placeholder 2">
            <a:extLst>
              <a:ext uri="{FF2B5EF4-FFF2-40B4-BE49-F238E27FC236}">
                <a16:creationId xmlns:a16="http://schemas.microsoft.com/office/drawing/2014/main" id="{BFB456CF-7DB8-423B-978A-5CB78B60EFF0}"/>
              </a:ext>
            </a:extLst>
          </p:cNvPr>
          <p:cNvSpPr>
            <a:spLocks noGrp="1"/>
          </p:cNvSpPr>
          <p:nvPr>
            <p:ph type="body" idx="48" hasCustomPrompt="1"/>
          </p:nvPr>
        </p:nvSpPr>
        <p:spPr>
          <a:xfrm>
            <a:off x="8938811" y="4902026"/>
            <a:ext cx="2699935" cy="45861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12</a:t>
            </a:r>
            <a:r>
              <a:rPr lang="hu-HU"/>
              <a:t>.</a:t>
            </a:r>
            <a:endParaRPr lang="en-US"/>
          </a:p>
        </p:txBody>
      </p:sp>
      <p:sp>
        <p:nvSpPr>
          <p:cNvPr id="64" name="Szöveg helye 7">
            <a:extLst>
              <a:ext uri="{FF2B5EF4-FFF2-40B4-BE49-F238E27FC236}">
                <a16:creationId xmlns:a16="http://schemas.microsoft.com/office/drawing/2014/main" id="{353B2232-3170-4619-9C6C-AC027D49BD19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9126136" y="5537217"/>
            <a:ext cx="2511830" cy="8691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Alcímsor</a:t>
            </a:r>
          </a:p>
        </p:txBody>
      </p:sp>
    </p:spTree>
    <p:extLst>
      <p:ext uri="{BB962C8B-B14F-4D97-AF65-F5344CB8AC3E}">
        <p14:creationId xmlns:p14="http://schemas.microsoft.com/office/powerpoint/2010/main" val="151433988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kvő ké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E3D5CE5-894B-D641-97F3-B5228CC2AA1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27112" y="2498346"/>
            <a:ext cx="10601325" cy="427404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err="1"/>
              <a:t>Arial</a:t>
            </a:r>
            <a:r>
              <a:rPr lang="hu-HU"/>
              <a:t> 24 </a:t>
            </a:r>
            <a:r>
              <a:rPr lang="hu-HU" err="1"/>
              <a:t>pt</a:t>
            </a:r>
            <a:endParaRPr lang="hu-HU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F6370467-A302-47AA-A9F3-129DA56EDF6E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042988" y="3429000"/>
            <a:ext cx="3167062" cy="2844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hu-HU" err="1"/>
              <a:t>Arial</a:t>
            </a:r>
            <a:r>
              <a:rPr lang="hu-HU"/>
              <a:t> 18 </a:t>
            </a:r>
            <a:r>
              <a:rPr lang="hu-HU" err="1"/>
              <a:t>pt</a:t>
            </a:r>
            <a:endParaRPr lang="hu-HU"/>
          </a:p>
        </p:txBody>
      </p:sp>
      <p:sp>
        <p:nvSpPr>
          <p:cNvPr id="19" name="Footer Placeholder 7">
            <a:extLst>
              <a:ext uri="{FF2B5EF4-FFF2-40B4-BE49-F238E27FC236}">
                <a16:creationId xmlns:a16="http://schemas.microsoft.com/office/drawing/2014/main" id="{32C0B078-11E6-4C76-B9A6-2E3797304E45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6361112" y="802093"/>
            <a:ext cx="5262562" cy="3651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lang="hu-HU" sz="1200" dirty="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Dia címsor</a:t>
            </a: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59E09E4E-E483-4CCF-AFE7-2F1C6D23C1F8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4751388" y="3428999"/>
            <a:ext cx="7442199" cy="342900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8B5AAF3D-FE31-4EBB-BCDD-F85DE83B60C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80475" y="553688"/>
            <a:ext cx="2743200" cy="18410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9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1B892C4-B4C9-4F65-868C-AFAA06339537}" type="datetime1">
              <a:rPr lang="hu-HU" smtClean="0"/>
              <a:t>2024. 06. 03.</a:t>
            </a:fld>
            <a:endParaRPr lang="hu-HU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7562CC1-1312-4F98-982B-FD100F59CA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1813" y="1583728"/>
            <a:ext cx="11091861" cy="697690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lnSpc>
                <a:spcPct val="100000"/>
              </a:lnSpc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</a:lstStyle>
          <a:p>
            <a:r>
              <a:rPr lang="hu-HU"/>
              <a:t>Georgia </a:t>
            </a:r>
            <a:r>
              <a:rPr lang="en-US"/>
              <a:t>36</a:t>
            </a:r>
            <a:r>
              <a:rPr lang="hu-HU"/>
              <a:t> </a:t>
            </a:r>
            <a:r>
              <a:rPr lang="hu-HU" err="1"/>
              <a:t>pt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791231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Álló kép négyze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E3D5CE5-894B-D641-97F3-B5228CC2AA1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27113" y="2498346"/>
            <a:ext cx="4797426" cy="427404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err="1"/>
              <a:t>Arial</a:t>
            </a:r>
            <a:r>
              <a:rPr lang="hu-HU"/>
              <a:t> 24 </a:t>
            </a:r>
            <a:r>
              <a:rPr lang="hu-HU" err="1"/>
              <a:t>pt</a:t>
            </a:r>
            <a:endParaRPr lang="hu-HU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F6370467-A302-47AA-A9F3-129DA56EDF6E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042987" y="3429000"/>
            <a:ext cx="4781551" cy="2844800"/>
          </a:xfrm>
          <a:prstGeom prst="rect">
            <a:avLst/>
          </a:prstGeom>
        </p:spPr>
        <p:txBody>
          <a:bodyPr lIns="0" tIns="0" rIns="0" bIns="0"/>
          <a:lstStyle>
            <a:lvl1pPr marL="216000" indent="-216000" defTabSz="540000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SzPct val="100000"/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hu-HU" err="1"/>
              <a:t>Arial</a:t>
            </a:r>
            <a:r>
              <a:rPr lang="hu-HU"/>
              <a:t> 18 </a:t>
            </a:r>
            <a:r>
              <a:rPr lang="hu-HU" err="1"/>
              <a:t>pt</a:t>
            </a:r>
            <a:endParaRPr lang="hu-HU"/>
          </a:p>
        </p:txBody>
      </p:sp>
      <p:sp>
        <p:nvSpPr>
          <p:cNvPr id="19" name="Footer Placeholder 7">
            <a:extLst>
              <a:ext uri="{FF2B5EF4-FFF2-40B4-BE49-F238E27FC236}">
                <a16:creationId xmlns:a16="http://schemas.microsoft.com/office/drawing/2014/main" id="{32C0B078-11E6-4C76-B9A6-2E3797304E45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6361112" y="802093"/>
            <a:ext cx="5262562" cy="3651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lang="hu-HU" sz="1200" dirty="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Dia címsor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C18C04BD-E924-4088-9C5F-60D7B34AC2CB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361112" y="1709739"/>
            <a:ext cx="5832475" cy="514826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B7692F89-E66E-4ABB-910E-3E92241FDF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80475" y="553688"/>
            <a:ext cx="2743200" cy="18410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9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B949274-021F-4647-9062-BDE0BEC650FA}" type="datetime1">
              <a:rPr lang="hu-HU" smtClean="0"/>
              <a:t>2024. 06. 03.</a:t>
            </a:fld>
            <a:endParaRPr lang="hu-HU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C4BD3BE-3373-40A1-874F-55870EB5CE2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1814" y="1583728"/>
            <a:ext cx="5299076" cy="697690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lnSpc>
                <a:spcPct val="100000"/>
              </a:lnSpc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</a:lstStyle>
          <a:p>
            <a:r>
              <a:rPr lang="hu-HU"/>
              <a:t>Georgia </a:t>
            </a:r>
            <a:r>
              <a:rPr lang="en-US"/>
              <a:t>36</a:t>
            </a:r>
            <a:r>
              <a:rPr lang="hu-HU"/>
              <a:t> </a:t>
            </a:r>
            <a:r>
              <a:rPr lang="hu-HU" err="1"/>
              <a:t>pt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2962646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lsorolá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E3D5CE5-894B-D641-97F3-B5228CC2AA1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27113" y="2498346"/>
            <a:ext cx="4797426" cy="427404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err="1"/>
              <a:t>Arial</a:t>
            </a:r>
            <a:r>
              <a:rPr lang="hu-HU"/>
              <a:t> 24 </a:t>
            </a:r>
            <a:r>
              <a:rPr lang="hu-HU" err="1"/>
              <a:t>pt</a:t>
            </a:r>
            <a:endParaRPr lang="hu-HU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F6370467-A302-47AA-A9F3-129DA56EDF6E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042987" y="3429000"/>
            <a:ext cx="4781551" cy="2844800"/>
          </a:xfrm>
          <a:prstGeom prst="rect">
            <a:avLst/>
          </a:prstGeom>
        </p:spPr>
        <p:txBody>
          <a:bodyPr lIns="0" tIns="0" rIns="0" bIns="0"/>
          <a:lstStyle>
            <a:lvl1pPr marL="216000" indent="-216000" defTabSz="540000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SzPct val="111000"/>
              <a:buFont typeface="Wingdings" panose="05000000000000000000" pitchFamily="2" charset="2"/>
              <a:buChar char="§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hu-HU" err="1"/>
              <a:t>Arial</a:t>
            </a:r>
            <a:r>
              <a:rPr lang="hu-HU"/>
              <a:t> 18 </a:t>
            </a:r>
            <a:r>
              <a:rPr lang="hu-HU" err="1"/>
              <a:t>pt</a:t>
            </a:r>
            <a:r>
              <a:rPr lang="hu-HU"/>
              <a:t> felsorolás</a:t>
            </a:r>
          </a:p>
        </p:txBody>
      </p:sp>
      <p:sp>
        <p:nvSpPr>
          <p:cNvPr id="19" name="Footer Placeholder 7">
            <a:extLst>
              <a:ext uri="{FF2B5EF4-FFF2-40B4-BE49-F238E27FC236}">
                <a16:creationId xmlns:a16="http://schemas.microsoft.com/office/drawing/2014/main" id="{32C0B078-11E6-4C76-B9A6-2E3797304E45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6361112" y="802093"/>
            <a:ext cx="5262562" cy="3651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lang="hu-HU" sz="1200" dirty="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Dia címsor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C18C04BD-E924-4088-9C5F-60D7B34AC2CB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361112" y="1709739"/>
            <a:ext cx="5832475" cy="514826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B7692F89-E66E-4ABB-910E-3E92241FDF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80475" y="553688"/>
            <a:ext cx="2743200" cy="18410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9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B949274-021F-4647-9062-BDE0BEC650FA}" type="datetime1">
              <a:rPr lang="hu-HU" smtClean="0"/>
              <a:t>2024. 06. 03.</a:t>
            </a:fld>
            <a:endParaRPr lang="hu-HU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C4BD3BE-3373-40A1-874F-55870EB5CE2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1814" y="1583728"/>
            <a:ext cx="5299076" cy="697690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lnSpc>
                <a:spcPct val="100000"/>
              </a:lnSpc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</a:lstStyle>
          <a:p>
            <a:r>
              <a:rPr lang="hu-HU"/>
              <a:t>Georgia </a:t>
            </a:r>
            <a:r>
              <a:rPr lang="en-US"/>
              <a:t>36</a:t>
            </a:r>
            <a:r>
              <a:rPr lang="hu-HU"/>
              <a:t> </a:t>
            </a:r>
            <a:r>
              <a:rPr lang="hu-HU" err="1"/>
              <a:t>pt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000842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szöveg +1 ké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F6370467-A302-47AA-A9F3-129DA56EDF6E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042987" y="1709738"/>
            <a:ext cx="3167063" cy="456406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hu-HU" err="1"/>
              <a:t>Arial</a:t>
            </a:r>
            <a:r>
              <a:rPr lang="hu-HU"/>
              <a:t> 18 </a:t>
            </a:r>
            <a:r>
              <a:rPr lang="hu-HU" err="1"/>
              <a:t>pt</a:t>
            </a:r>
            <a:endParaRPr lang="hu-HU"/>
          </a:p>
        </p:txBody>
      </p:sp>
      <p:sp>
        <p:nvSpPr>
          <p:cNvPr id="19" name="Footer Placeholder 7">
            <a:extLst>
              <a:ext uri="{FF2B5EF4-FFF2-40B4-BE49-F238E27FC236}">
                <a16:creationId xmlns:a16="http://schemas.microsoft.com/office/drawing/2014/main" id="{32C0B078-11E6-4C76-B9A6-2E3797304E45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6361112" y="802093"/>
            <a:ext cx="5262562" cy="3651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lang="hu-HU" sz="1200" dirty="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Dia címsor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C18C04BD-E924-4088-9C5F-60D7B34AC2CB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4751388" y="1709739"/>
            <a:ext cx="7442199" cy="514826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B7692F89-E66E-4ABB-910E-3E92241FDF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80475" y="553688"/>
            <a:ext cx="2743200" cy="18410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9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8CE964D-FA2C-4A96-A47D-E6FF60851FBE}" type="datetime1">
              <a:rPr lang="hu-HU" smtClean="0"/>
              <a:t>2024. 06. 03.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0625238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Álló kép kesken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E3D5CE5-894B-D641-97F3-B5228CC2AA1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27112" y="2498346"/>
            <a:ext cx="6891337" cy="427404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err="1"/>
              <a:t>Arial</a:t>
            </a:r>
            <a:r>
              <a:rPr lang="hu-HU"/>
              <a:t> 24 </a:t>
            </a:r>
            <a:r>
              <a:rPr lang="hu-HU" err="1"/>
              <a:t>pt</a:t>
            </a:r>
            <a:endParaRPr lang="hu-HU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F6370467-A302-47AA-A9F3-129DA56EDF6E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042987" y="3429000"/>
            <a:ext cx="3167063" cy="2844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hu-HU" err="1"/>
              <a:t>Arial</a:t>
            </a:r>
            <a:r>
              <a:rPr lang="hu-HU"/>
              <a:t> 18 </a:t>
            </a:r>
            <a:r>
              <a:rPr lang="hu-HU" err="1"/>
              <a:t>pt</a:t>
            </a:r>
            <a:endParaRPr lang="hu-HU"/>
          </a:p>
        </p:txBody>
      </p:sp>
      <p:sp>
        <p:nvSpPr>
          <p:cNvPr id="19" name="Footer Placeholder 7">
            <a:extLst>
              <a:ext uri="{FF2B5EF4-FFF2-40B4-BE49-F238E27FC236}">
                <a16:creationId xmlns:a16="http://schemas.microsoft.com/office/drawing/2014/main" id="{32C0B078-11E6-4C76-B9A6-2E3797304E45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6361112" y="802093"/>
            <a:ext cx="5262562" cy="3651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lang="hu-HU" sz="1200" dirty="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Dia címsor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83E27EA6-7DAE-48E0-9C2B-9183E60141F9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8458200" y="1709739"/>
            <a:ext cx="3735387" cy="514826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D42E0BD6-D3F1-4A95-825A-173841C67E4D}"/>
              </a:ext>
            </a:extLst>
          </p:cNvPr>
          <p:cNvSpPr>
            <a:spLocks noGrp="1"/>
          </p:cNvSpPr>
          <p:nvPr>
            <p:ph type="body" sz="half" idx="15" hasCustomPrompt="1"/>
          </p:nvPr>
        </p:nvSpPr>
        <p:spPr>
          <a:xfrm>
            <a:off x="4749800" y="3429000"/>
            <a:ext cx="3167063" cy="2844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hu-HU" err="1"/>
              <a:t>Arial</a:t>
            </a:r>
            <a:r>
              <a:rPr lang="hu-HU"/>
              <a:t> 18 </a:t>
            </a:r>
            <a:r>
              <a:rPr lang="hu-HU" err="1"/>
              <a:t>pt</a:t>
            </a:r>
            <a:endParaRPr lang="hu-HU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9DBB87C4-8470-404D-88CE-D3144DB437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80475" y="553688"/>
            <a:ext cx="2743200" cy="18410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9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74BC0A-6323-4C63-B490-C82A994A5D76}" type="datetime1">
              <a:rPr lang="hu-HU" smtClean="0"/>
              <a:t>2024. 06. 03.</a:t>
            </a:fld>
            <a:endParaRPr lang="hu-HU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547F4E8-8179-405C-9906-237A0462A45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1814" y="1583728"/>
            <a:ext cx="7385050" cy="697690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lnSpc>
                <a:spcPct val="100000"/>
              </a:lnSpc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</a:lstStyle>
          <a:p>
            <a:r>
              <a:rPr lang="hu-HU"/>
              <a:t>Georgia </a:t>
            </a:r>
            <a:r>
              <a:rPr lang="en-US"/>
              <a:t>36</a:t>
            </a:r>
            <a:r>
              <a:rPr lang="hu-HU"/>
              <a:t> </a:t>
            </a:r>
            <a:r>
              <a:rPr lang="hu-HU" err="1"/>
              <a:t>pt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7079050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szöveg +2 ké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E3D5CE5-894B-D641-97F3-B5228CC2AA1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27112" y="2498346"/>
            <a:ext cx="6891337" cy="427404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err="1"/>
              <a:t>Arial</a:t>
            </a:r>
            <a:r>
              <a:rPr lang="hu-HU"/>
              <a:t> 24 </a:t>
            </a:r>
            <a:r>
              <a:rPr lang="hu-HU" err="1"/>
              <a:t>pt</a:t>
            </a:r>
            <a:endParaRPr lang="hu-HU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F6370467-A302-47AA-A9F3-129DA56EDF6E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042987" y="3429000"/>
            <a:ext cx="3167063" cy="2844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hu-HU" err="1"/>
              <a:t>Arial</a:t>
            </a:r>
            <a:r>
              <a:rPr lang="hu-HU"/>
              <a:t> 18 </a:t>
            </a:r>
            <a:r>
              <a:rPr lang="hu-HU" err="1"/>
              <a:t>pt</a:t>
            </a:r>
            <a:endParaRPr lang="hu-HU"/>
          </a:p>
        </p:txBody>
      </p:sp>
      <p:sp>
        <p:nvSpPr>
          <p:cNvPr id="19" name="Footer Placeholder 7">
            <a:extLst>
              <a:ext uri="{FF2B5EF4-FFF2-40B4-BE49-F238E27FC236}">
                <a16:creationId xmlns:a16="http://schemas.microsoft.com/office/drawing/2014/main" id="{32C0B078-11E6-4C76-B9A6-2E3797304E45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6361112" y="802093"/>
            <a:ext cx="5262562" cy="3651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lang="hu-HU" sz="1200" dirty="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Dia címsor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83E27EA6-7DAE-48E0-9C2B-9183E60141F9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8458201" y="1709739"/>
            <a:ext cx="3165474" cy="213725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D42E0BD6-D3F1-4A95-825A-173841C67E4D}"/>
              </a:ext>
            </a:extLst>
          </p:cNvPr>
          <p:cNvSpPr>
            <a:spLocks noGrp="1"/>
          </p:cNvSpPr>
          <p:nvPr>
            <p:ph type="body" sz="half" idx="15" hasCustomPrompt="1"/>
          </p:nvPr>
        </p:nvSpPr>
        <p:spPr>
          <a:xfrm>
            <a:off x="4749800" y="3429000"/>
            <a:ext cx="3167063" cy="2844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hu-HU" err="1"/>
              <a:t>Arial</a:t>
            </a:r>
            <a:r>
              <a:rPr lang="hu-HU"/>
              <a:t> 18 </a:t>
            </a:r>
            <a:r>
              <a:rPr lang="hu-HU" err="1"/>
              <a:t>pt</a:t>
            </a:r>
            <a:endParaRPr lang="hu-HU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9DBB87C4-8470-404D-88CE-D3144DB437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80475" y="553688"/>
            <a:ext cx="2743200" cy="18410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9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25C56BD-EB6C-4913-B01B-F13354E37812}" type="datetime1">
              <a:rPr lang="hu-HU" smtClean="0"/>
              <a:t>2024. 06. 03.</a:t>
            </a:fld>
            <a:endParaRPr lang="hu-HU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1653E774-FD06-465B-ADA8-2C5BAE50D753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8458201" y="4136545"/>
            <a:ext cx="3165474" cy="213725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FB14809A-985C-4A99-9278-4878576245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1814" y="1583728"/>
            <a:ext cx="7385050" cy="697690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lnSpc>
                <a:spcPct val="100000"/>
              </a:lnSpc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</a:lstStyle>
          <a:p>
            <a:r>
              <a:rPr lang="hu-HU"/>
              <a:t>Georgia </a:t>
            </a:r>
            <a:r>
              <a:rPr lang="en-US"/>
              <a:t>36</a:t>
            </a:r>
            <a:r>
              <a:rPr lang="hu-HU"/>
              <a:t> </a:t>
            </a:r>
            <a:r>
              <a:rPr lang="hu-HU" err="1"/>
              <a:t>pt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7585689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szöveg +2 ké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E3D5CE5-894B-D641-97F3-B5228CC2AA1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27112" y="2498346"/>
            <a:ext cx="6891337" cy="427404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err="1"/>
              <a:t>Arial</a:t>
            </a:r>
            <a:r>
              <a:rPr lang="hu-HU"/>
              <a:t> 24 </a:t>
            </a:r>
            <a:r>
              <a:rPr lang="hu-HU" err="1"/>
              <a:t>pt</a:t>
            </a:r>
            <a:endParaRPr lang="hu-HU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F6370467-A302-47AA-A9F3-129DA56EDF6E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042987" y="3429000"/>
            <a:ext cx="3167063" cy="2844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hu-HU" err="1"/>
              <a:t>Arial</a:t>
            </a:r>
            <a:r>
              <a:rPr lang="hu-HU"/>
              <a:t> 18 </a:t>
            </a:r>
            <a:r>
              <a:rPr lang="hu-HU" err="1"/>
              <a:t>pt</a:t>
            </a:r>
            <a:endParaRPr lang="hu-HU"/>
          </a:p>
        </p:txBody>
      </p:sp>
      <p:sp>
        <p:nvSpPr>
          <p:cNvPr id="19" name="Footer Placeholder 7">
            <a:extLst>
              <a:ext uri="{FF2B5EF4-FFF2-40B4-BE49-F238E27FC236}">
                <a16:creationId xmlns:a16="http://schemas.microsoft.com/office/drawing/2014/main" id="{32C0B078-11E6-4C76-B9A6-2E3797304E45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6361112" y="802093"/>
            <a:ext cx="5262562" cy="3651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lang="hu-HU" sz="1200" dirty="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Dia címsor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83E27EA6-7DAE-48E0-9C2B-9183E60141F9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4752976" y="3429000"/>
            <a:ext cx="3165474" cy="2844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9DBB87C4-8470-404D-88CE-D3144DB437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80475" y="553688"/>
            <a:ext cx="2743200" cy="18410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9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F76ADC5-20D5-4D97-97BA-D075EF7338E0}" type="datetime1">
              <a:rPr lang="hu-HU" smtClean="0"/>
              <a:t>2024. 06. 03.</a:t>
            </a:fld>
            <a:endParaRPr lang="hu-HU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1653E774-FD06-465B-ADA8-2C5BAE50D753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8458200" y="3428999"/>
            <a:ext cx="3165474" cy="2844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AD07D3E3-AE15-4CCF-87C9-79791466A67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1813" y="1583728"/>
            <a:ext cx="11091861" cy="697690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lnSpc>
                <a:spcPct val="100000"/>
              </a:lnSpc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</a:lstStyle>
          <a:p>
            <a:r>
              <a:rPr lang="hu-HU"/>
              <a:t>Georgia </a:t>
            </a:r>
            <a:r>
              <a:rPr lang="en-US"/>
              <a:t>36</a:t>
            </a:r>
            <a:r>
              <a:rPr lang="hu-HU"/>
              <a:t> </a:t>
            </a:r>
            <a:r>
              <a:rPr lang="hu-HU" err="1"/>
              <a:t>pt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032469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sor +1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F6370467-A302-47AA-A9F3-129DA56EDF6E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042987" y="2628900"/>
            <a:ext cx="10580687" cy="36449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hu-HU" err="1"/>
              <a:t>Arial</a:t>
            </a:r>
            <a:r>
              <a:rPr lang="hu-HU"/>
              <a:t> 18 </a:t>
            </a:r>
            <a:r>
              <a:rPr lang="hu-HU" err="1"/>
              <a:t>pt</a:t>
            </a:r>
            <a:endParaRPr lang="hu-HU"/>
          </a:p>
        </p:txBody>
      </p:sp>
      <p:sp>
        <p:nvSpPr>
          <p:cNvPr id="19" name="Footer Placeholder 7">
            <a:extLst>
              <a:ext uri="{FF2B5EF4-FFF2-40B4-BE49-F238E27FC236}">
                <a16:creationId xmlns:a16="http://schemas.microsoft.com/office/drawing/2014/main" id="{32C0B078-11E6-4C76-B9A6-2E3797304E45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6361112" y="802093"/>
            <a:ext cx="5262562" cy="3651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lang="hu-HU" sz="1200" dirty="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Dia címsor</a:t>
            </a:r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9DBB87C4-8470-404D-88CE-D3144DB437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80475" y="553688"/>
            <a:ext cx="2743200" cy="18410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9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F76ADC5-20D5-4D97-97BA-D075EF7338E0}" type="datetime1">
              <a:rPr lang="hu-HU" smtClean="0"/>
              <a:t>2024. 06. 03.</a:t>
            </a:fld>
            <a:endParaRPr lang="hu-HU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AD07D3E3-AE15-4CCF-87C9-79791466A67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1813" y="1583728"/>
            <a:ext cx="11091861" cy="697690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lnSpc>
                <a:spcPct val="100000"/>
              </a:lnSpc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</a:lstStyle>
          <a:p>
            <a:r>
              <a:rPr lang="hu-HU"/>
              <a:t>Georgia </a:t>
            </a:r>
            <a:r>
              <a:rPr lang="en-US"/>
              <a:t>36</a:t>
            </a:r>
            <a:r>
              <a:rPr lang="hu-HU"/>
              <a:t> </a:t>
            </a:r>
            <a:r>
              <a:rPr lang="hu-HU" err="1"/>
              <a:t>pt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5283221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sor +1 felsorol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7">
            <a:extLst>
              <a:ext uri="{FF2B5EF4-FFF2-40B4-BE49-F238E27FC236}">
                <a16:creationId xmlns:a16="http://schemas.microsoft.com/office/drawing/2014/main" id="{32C0B078-11E6-4C76-B9A6-2E3797304E45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6361112" y="802093"/>
            <a:ext cx="5262562" cy="3651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lang="hu-HU" sz="1200" dirty="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Dia címsor</a:t>
            </a:r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9DBB87C4-8470-404D-88CE-D3144DB437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80475" y="553688"/>
            <a:ext cx="2743200" cy="18410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9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F76ADC5-20D5-4D97-97BA-D075EF7338E0}" type="datetime1">
              <a:rPr lang="hu-HU" smtClean="0"/>
              <a:t>2024. 06. 03.</a:t>
            </a:fld>
            <a:endParaRPr lang="hu-HU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AD07D3E3-AE15-4CCF-87C9-79791466A67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1813" y="1583728"/>
            <a:ext cx="11091861" cy="697690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lnSpc>
                <a:spcPct val="100000"/>
              </a:lnSpc>
              <a:defRPr sz="36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</a:lstStyle>
          <a:p>
            <a:r>
              <a:rPr lang="hu-HU"/>
              <a:t>Georgia </a:t>
            </a:r>
            <a:r>
              <a:rPr lang="en-US"/>
              <a:t>36</a:t>
            </a:r>
            <a:r>
              <a:rPr lang="hu-HU"/>
              <a:t> </a:t>
            </a:r>
            <a:r>
              <a:rPr lang="hu-HU" err="1"/>
              <a:t>pt</a:t>
            </a:r>
            <a:endParaRPr lang="hu-HU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60785E47-8640-445E-ADE0-B4AF3857840B}"/>
              </a:ext>
            </a:extLst>
          </p:cNvPr>
          <p:cNvSpPr>
            <a:spLocks noGrp="1"/>
          </p:cNvSpPr>
          <p:nvPr>
            <p:ph type="body" sz="half" idx="14" hasCustomPrompt="1"/>
          </p:nvPr>
        </p:nvSpPr>
        <p:spPr>
          <a:xfrm>
            <a:off x="1042987" y="2628900"/>
            <a:ext cx="10580687" cy="3644900"/>
          </a:xfrm>
          <a:prstGeom prst="rect">
            <a:avLst/>
          </a:prstGeom>
        </p:spPr>
        <p:txBody>
          <a:bodyPr lIns="0" tIns="0" rIns="0" bIns="0"/>
          <a:lstStyle>
            <a:lvl1pPr marL="216000" indent="-216000" defTabSz="540000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SzPct val="111000"/>
              <a:buFont typeface="Wingdings" panose="05000000000000000000" pitchFamily="2" charset="2"/>
              <a:buChar char="§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hu-HU" err="1"/>
              <a:t>Arial</a:t>
            </a:r>
            <a:r>
              <a:rPr lang="hu-HU"/>
              <a:t> 18 </a:t>
            </a:r>
            <a:r>
              <a:rPr lang="hu-HU" err="1"/>
              <a:t>pt</a:t>
            </a:r>
            <a:r>
              <a:rPr lang="hu-HU"/>
              <a:t> felsorolás</a:t>
            </a:r>
          </a:p>
        </p:txBody>
      </p:sp>
    </p:spTree>
    <p:extLst>
      <p:ext uri="{BB962C8B-B14F-4D97-AF65-F5344CB8AC3E}">
        <p14:creationId xmlns:p14="http://schemas.microsoft.com/office/powerpoint/2010/main" val="4068656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ím +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B5C9ED1-93FB-4E78-BFEE-EA8A879C0ED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67999" y="216000"/>
            <a:ext cx="10440000" cy="100800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algn="l">
              <a:lnSpc>
                <a:spcPct val="100000"/>
              </a:lnSpc>
              <a:defRPr sz="28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</a:lstStyle>
          <a:p>
            <a:r>
              <a:rPr lang="hu-HU"/>
              <a:t>Cím szerkesztése</a:t>
            </a:r>
          </a:p>
        </p:txBody>
      </p:sp>
      <p:sp>
        <p:nvSpPr>
          <p:cNvPr id="6" name="Tartalom helye 2">
            <a:extLst>
              <a:ext uri="{FF2B5EF4-FFF2-40B4-BE49-F238E27FC236}">
                <a16:creationId xmlns:a16="http://schemas.microsoft.com/office/drawing/2014/main" id="{3A47545A-9C82-48FE-888A-F1646D07DEB2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472281" y="1438275"/>
            <a:ext cx="11354661" cy="4933949"/>
          </a:xfrm>
          <a:prstGeom prst="rect">
            <a:avLst/>
          </a:prstGeom>
        </p:spPr>
        <p:txBody>
          <a:bodyPr/>
          <a:lstStyle>
            <a:lvl1pPr marL="0" indent="0">
              <a:buClr>
                <a:schemeClr val="tx2"/>
              </a:buClr>
              <a:buFontTx/>
              <a:buNone/>
              <a:defRPr sz="1800"/>
            </a:lvl1pPr>
            <a:lvl2pPr marL="457200" indent="0">
              <a:buClr>
                <a:schemeClr val="tx2"/>
              </a:buClr>
              <a:buFontTx/>
              <a:buNone/>
              <a:defRPr/>
            </a:lvl2pPr>
            <a:lvl3pPr marL="914400" indent="0">
              <a:buClr>
                <a:schemeClr val="tx2"/>
              </a:buClr>
              <a:buFontTx/>
              <a:buNone/>
              <a:defRPr/>
            </a:lvl3pPr>
            <a:lvl4pPr marL="1371600" indent="0">
              <a:buClr>
                <a:schemeClr val="tx2"/>
              </a:buClr>
              <a:buFontTx/>
              <a:buNone/>
              <a:defRPr/>
            </a:lvl4pPr>
            <a:lvl5pPr marL="1828800" indent="0">
              <a:buClr>
                <a:schemeClr val="tx2"/>
              </a:buClr>
              <a:buFontTx/>
              <a:buNone/>
              <a:defRPr/>
            </a:lvl5pPr>
          </a:lstStyle>
          <a:p>
            <a:pPr lvl="0"/>
            <a:r>
              <a:rPr lang="hu-HU"/>
              <a:t>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284020511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címsor +1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F6370467-A302-47AA-A9F3-129DA56EDF6E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042987" y="2628900"/>
            <a:ext cx="10580687" cy="36449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hu-HU" err="1"/>
              <a:t>Arial</a:t>
            </a:r>
            <a:r>
              <a:rPr lang="hu-HU"/>
              <a:t> 18 </a:t>
            </a:r>
            <a:r>
              <a:rPr lang="hu-HU" err="1"/>
              <a:t>pt</a:t>
            </a:r>
            <a:endParaRPr lang="hu-HU"/>
          </a:p>
        </p:txBody>
      </p:sp>
      <p:sp>
        <p:nvSpPr>
          <p:cNvPr id="19" name="Footer Placeholder 7">
            <a:extLst>
              <a:ext uri="{FF2B5EF4-FFF2-40B4-BE49-F238E27FC236}">
                <a16:creationId xmlns:a16="http://schemas.microsoft.com/office/drawing/2014/main" id="{32C0B078-11E6-4C76-B9A6-2E3797304E45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6361112" y="802093"/>
            <a:ext cx="5262562" cy="3651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lang="hu-HU" sz="1200" dirty="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Dia címsor</a:t>
            </a:r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9DBB87C4-8470-404D-88CE-D3144DB437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80475" y="553688"/>
            <a:ext cx="2743200" cy="18410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9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F76ADC5-20D5-4D97-97BA-D075EF7338E0}" type="datetime1">
              <a:rPr lang="hu-HU" smtClean="0"/>
              <a:t>2024. 06. 03.</a:t>
            </a:fld>
            <a:endParaRPr lang="hu-HU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F9310858-AF79-471D-985B-9A695D29D08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50863" y="1630245"/>
            <a:ext cx="11072812" cy="9986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err="1"/>
              <a:t>Arial</a:t>
            </a:r>
            <a:r>
              <a:rPr lang="hu-HU"/>
              <a:t> 24 </a:t>
            </a:r>
            <a:r>
              <a:rPr lang="hu-HU" err="1"/>
              <a:t>pt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9639842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címsor +1 felsorol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7">
            <a:extLst>
              <a:ext uri="{FF2B5EF4-FFF2-40B4-BE49-F238E27FC236}">
                <a16:creationId xmlns:a16="http://schemas.microsoft.com/office/drawing/2014/main" id="{32C0B078-11E6-4C76-B9A6-2E3797304E45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6361112" y="802093"/>
            <a:ext cx="5262562" cy="3651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lang="hu-HU" sz="1200" dirty="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Dia címsor</a:t>
            </a:r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9DBB87C4-8470-404D-88CE-D3144DB437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80475" y="553688"/>
            <a:ext cx="2743200" cy="18410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900">
                <a:solidFill>
                  <a:srgbClr val="1B21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F76ADC5-20D5-4D97-97BA-D075EF7338E0}" type="datetime1">
              <a:rPr lang="hu-HU" smtClean="0"/>
              <a:t>2024. 06. 03.</a:t>
            </a:fld>
            <a:endParaRPr lang="hu-HU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60785E47-8640-445E-ADE0-B4AF3857840B}"/>
              </a:ext>
            </a:extLst>
          </p:cNvPr>
          <p:cNvSpPr>
            <a:spLocks noGrp="1"/>
          </p:cNvSpPr>
          <p:nvPr>
            <p:ph type="body" sz="half" idx="14" hasCustomPrompt="1"/>
          </p:nvPr>
        </p:nvSpPr>
        <p:spPr>
          <a:xfrm>
            <a:off x="1042987" y="2628900"/>
            <a:ext cx="10580687" cy="3644900"/>
          </a:xfrm>
          <a:prstGeom prst="rect">
            <a:avLst/>
          </a:prstGeom>
        </p:spPr>
        <p:txBody>
          <a:bodyPr lIns="0" tIns="0" rIns="0" bIns="0"/>
          <a:lstStyle>
            <a:lvl1pPr marL="216000" indent="-216000" defTabSz="540000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SzPct val="111000"/>
              <a:buFont typeface="Wingdings" panose="05000000000000000000" pitchFamily="2" charset="2"/>
              <a:buChar char="§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hu-HU" err="1"/>
              <a:t>Arial</a:t>
            </a:r>
            <a:r>
              <a:rPr lang="hu-HU"/>
              <a:t> 18 </a:t>
            </a:r>
            <a:r>
              <a:rPr lang="hu-HU" err="1"/>
              <a:t>pt</a:t>
            </a:r>
            <a:r>
              <a:rPr lang="hu-HU"/>
              <a:t> felsorolás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257EC366-DC86-467D-BFCE-A95B7C0BB9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50863" y="1630245"/>
            <a:ext cx="11072812" cy="9986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err="1"/>
              <a:t>Arial</a:t>
            </a:r>
            <a:r>
              <a:rPr lang="hu-HU"/>
              <a:t> 24 </a:t>
            </a:r>
            <a:r>
              <a:rPr lang="hu-HU" err="1"/>
              <a:t>pt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45512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ím + 2 felsorol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F77C7DD-753C-4480-8A88-31DD72BB57F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67998" y="216000"/>
            <a:ext cx="10440000" cy="100800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algn="l">
              <a:lnSpc>
                <a:spcPct val="100000"/>
              </a:lnSpc>
              <a:defRPr sz="28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</a:lstStyle>
          <a:p>
            <a:r>
              <a:rPr lang="hu-HU"/>
              <a:t>Cím szerkesztése</a:t>
            </a:r>
          </a:p>
        </p:txBody>
      </p:sp>
      <p:sp>
        <p:nvSpPr>
          <p:cNvPr id="6" name="Tartalom helye 6">
            <a:extLst>
              <a:ext uri="{FF2B5EF4-FFF2-40B4-BE49-F238E27FC236}">
                <a16:creationId xmlns:a16="http://schemas.microsoft.com/office/drawing/2014/main" id="{A2AA9D71-7A9E-44F1-B04A-C78FC24F549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468431" y="1676450"/>
            <a:ext cx="5400000" cy="467995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hu-HU"/>
              <a:t>Első szint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Tartalom helye 6">
            <a:extLst>
              <a:ext uri="{FF2B5EF4-FFF2-40B4-BE49-F238E27FC236}">
                <a16:creationId xmlns:a16="http://schemas.microsoft.com/office/drawing/2014/main" id="{2F3731E7-1BE0-48B4-8CE8-7F278A987E1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426511" y="1676450"/>
            <a:ext cx="5400000" cy="467995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hu-HU"/>
              <a:t>Első szint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3407204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ím + 2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978A6139-837B-486C-9F9D-FD026A144F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67999" y="216000"/>
            <a:ext cx="10440000" cy="100800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algn="l">
              <a:lnSpc>
                <a:spcPct val="100000"/>
              </a:lnSpc>
              <a:defRPr sz="28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</a:lstStyle>
          <a:p>
            <a:r>
              <a:rPr lang="hu-HU"/>
              <a:t>Cím szerkesztése</a:t>
            </a:r>
          </a:p>
        </p:txBody>
      </p:sp>
      <p:sp>
        <p:nvSpPr>
          <p:cNvPr id="6" name="Tartalom helye 6">
            <a:extLst>
              <a:ext uri="{FF2B5EF4-FFF2-40B4-BE49-F238E27FC236}">
                <a16:creationId xmlns:a16="http://schemas.microsoft.com/office/drawing/2014/main" id="{DB9C19B2-BC3F-48F4-8715-BA3F9948FEBE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468431" y="1676450"/>
            <a:ext cx="5400000" cy="467995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 sz="1600"/>
            </a:lvl2pPr>
            <a:lvl3pPr marL="914400" indent="0">
              <a:buFontTx/>
              <a:buNone/>
              <a:defRPr sz="1400"/>
            </a:lvl3pPr>
            <a:lvl4pPr marL="1371600" indent="0">
              <a:buFontTx/>
              <a:buNone/>
              <a:defRPr sz="1200"/>
            </a:lvl4pPr>
            <a:lvl5pPr marL="1828800" indent="0">
              <a:buFontTx/>
              <a:buNone/>
              <a:defRPr sz="1200"/>
            </a:lvl5pPr>
          </a:lstStyle>
          <a:p>
            <a:pPr lvl="0"/>
            <a:r>
              <a:rPr lang="hu-HU"/>
              <a:t>Szöveg szerkesztése</a:t>
            </a:r>
          </a:p>
        </p:txBody>
      </p:sp>
      <p:sp>
        <p:nvSpPr>
          <p:cNvPr id="7" name="Tartalom helye 6">
            <a:extLst>
              <a:ext uri="{FF2B5EF4-FFF2-40B4-BE49-F238E27FC236}">
                <a16:creationId xmlns:a16="http://schemas.microsoft.com/office/drawing/2014/main" id="{A02D566E-9CAB-4BD2-AE83-56E6840E8DE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426942" y="1676450"/>
            <a:ext cx="5400000" cy="467995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 sz="1600"/>
            </a:lvl2pPr>
            <a:lvl3pPr marL="914400" indent="0">
              <a:buFontTx/>
              <a:buNone/>
              <a:defRPr sz="1400"/>
            </a:lvl3pPr>
            <a:lvl4pPr marL="1371600" indent="0">
              <a:buFontTx/>
              <a:buNone/>
              <a:defRPr sz="1200"/>
            </a:lvl4pPr>
            <a:lvl5pPr marL="1828800" indent="0">
              <a:buFontTx/>
              <a:buNone/>
              <a:defRPr sz="1200"/>
            </a:lvl5pPr>
          </a:lstStyle>
          <a:p>
            <a:pPr lvl="0"/>
            <a:r>
              <a:rPr lang="hu-HU"/>
              <a:t>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2099982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ím + szöveg +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2E0A3E11-626E-4EB5-BFCF-1F3DB09F06D3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468000" y="1438275"/>
            <a:ext cx="11358942" cy="2390775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F5C832"/>
              </a:buClr>
              <a:buFont typeface="Wingdings" panose="05000000000000000000" pitchFamily="2" charset="2"/>
              <a:buChar char="§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buClr>
                <a:srgbClr val="F5C832"/>
              </a:buClr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F5C832"/>
              </a:buClr>
              <a:buFont typeface="Wingdings" panose="05000000000000000000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F5C832"/>
              </a:buClr>
              <a:buFont typeface="Wingdings" panose="05000000000000000000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F5C832"/>
              </a:buClr>
              <a:buFont typeface="Wingdings" panose="05000000000000000000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hu-HU"/>
              <a:t>Első szint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2256A7D9-412D-44DA-80B0-6148D63D6A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68000" y="216000"/>
            <a:ext cx="10440000" cy="100800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 b="1"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Cím szerkesztése</a:t>
            </a:r>
          </a:p>
        </p:txBody>
      </p:sp>
      <p:sp>
        <p:nvSpPr>
          <p:cNvPr id="6" name="Diagram helye 5">
            <a:extLst>
              <a:ext uri="{FF2B5EF4-FFF2-40B4-BE49-F238E27FC236}">
                <a16:creationId xmlns:a16="http://schemas.microsoft.com/office/drawing/2014/main" id="{A7BE49BF-D86D-47F9-B01A-F04DAE572539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468000" y="3960000"/>
            <a:ext cx="11397600" cy="2565400"/>
          </a:xfrm>
        </p:spPr>
        <p:txBody>
          <a:bodyPr/>
          <a:lstStyle/>
          <a:p>
            <a:r>
              <a:rPr lang="hu-HU"/>
              <a:t>Diagram beszúrásához kattintson az ikonra</a:t>
            </a:r>
          </a:p>
        </p:txBody>
      </p:sp>
    </p:spTree>
    <p:extLst>
      <p:ext uri="{BB962C8B-B14F-4D97-AF65-F5344CB8AC3E}">
        <p14:creationId xmlns:p14="http://schemas.microsoft.com/office/powerpoint/2010/main" val="1876424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ím + szöveg + tábláz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2E0A3E11-626E-4EB5-BFCF-1F3DB09F06D3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468000" y="1438275"/>
            <a:ext cx="11397600" cy="2390775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F5C832"/>
              </a:buClr>
              <a:buFont typeface="Wingdings" panose="05000000000000000000" pitchFamily="2" charset="2"/>
              <a:buChar char="§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buClr>
                <a:srgbClr val="F5C832"/>
              </a:buClr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F5C832"/>
              </a:buClr>
              <a:buFont typeface="Wingdings" panose="05000000000000000000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F5C832"/>
              </a:buClr>
              <a:buFont typeface="Wingdings" panose="05000000000000000000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F5C832"/>
              </a:buClr>
              <a:buFont typeface="Wingdings" panose="05000000000000000000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hu-HU"/>
              <a:t>Első szint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2256A7D9-412D-44DA-80B0-6148D63D6A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68000" y="216000"/>
            <a:ext cx="10440000" cy="100800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 b="1"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Cím szerkesztése</a:t>
            </a:r>
          </a:p>
        </p:txBody>
      </p:sp>
      <p:sp>
        <p:nvSpPr>
          <p:cNvPr id="5" name="Táblázat helye 4">
            <a:extLst>
              <a:ext uri="{FF2B5EF4-FFF2-40B4-BE49-F238E27FC236}">
                <a16:creationId xmlns:a16="http://schemas.microsoft.com/office/drawing/2014/main" id="{2441E63B-D587-46FB-B92F-4DF3662A7CA9}"/>
              </a:ext>
            </a:extLst>
          </p:cNvPr>
          <p:cNvSpPr>
            <a:spLocks noGrp="1"/>
          </p:cNvSpPr>
          <p:nvPr>
            <p:ph type="tbl" sz="quarter" idx="16"/>
          </p:nvPr>
        </p:nvSpPr>
        <p:spPr>
          <a:xfrm>
            <a:off x="468000" y="3960000"/>
            <a:ext cx="11397600" cy="2457450"/>
          </a:xfrm>
        </p:spPr>
        <p:txBody>
          <a:bodyPr/>
          <a:lstStyle/>
          <a:p>
            <a:r>
              <a:rPr lang="hu-HU"/>
              <a:t>Táblázat beszúrásához kattintson az ikonra</a:t>
            </a:r>
          </a:p>
        </p:txBody>
      </p:sp>
    </p:spTree>
    <p:extLst>
      <p:ext uri="{BB962C8B-B14F-4D97-AF65-F5344CB8AC3E}">
        <p14:creationId xmlns:p14="http://schemas.microsoft.com/office/powerpoint/2010/main" val="582644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ím + alcím + 2 felsorol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CCAA563B-1007-4753-A9CD-57710D33D6B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67999" y="216000"/>
            <a:ext cx="10440000" cy="100800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algn="l">
              <a:lnSpc>
                <a:spcPct val="100000"/>
              </a:lnSpc>
              <a:defRPr sz="2800" b="1">
                <a:solidFill>
                  <a:srgbClr val="1B213E"/>
                </a:solidFill>
                <a:latin typeface="Georgia" panose="02040502050405020303" pitchFamily="18" charset="0"/>
              </a:defRPr>
            </a:lvl1pPr>
          </a:lstStyle>
          <a:p>
            <a:r>
              <a:rPr lang="hu-HU"/>
              <a:t>Cím szerkesztése</a:t>
            </a:r>
          </a:p>
        </p:txBody>
      </p:sp>
      <p:sp>
        <p:nvSpPr>
          <p:cNvPr id="7" name="Szöveg helye 3">
            <a:extLst>
              <a:ext uri="{FF2B5EF4-FFF2-40B4-BE49-F238E27FC236}">
                <a16:creationId xmlns:a16="http://schemas.microsoft.com/office/drawing/2014/main" id="{70525B92-1521-4408-948A-88D6B9C6B77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2280" y="1542750"/>
            <a:ext cx="11349037" cy="571800"/>
          </a:xfrm>
          <a:prstGeom prst="rect">
            <a:avLst/>
          </a:prstGeom>
        </p:spPr>
        <p:txBody>
          <a:bodyPr anchor="ctr" anchorCtr="0"/>
          <a:lstStyle>
            <a:lvl1pPr marL="0" indent="0">
              <a:buFontTx/>
              <a:buNone/>
              <a:defRPr sz="24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Alcím szerkesztése</a:t>
            </a:r>
          </a:p>
        </p:txBody>
      </p:sp>
      <p:sp>
        <p:nvSpPr>
          <p:cNvPr id="10" name="Tartalom helye 6">
            <a:extLst>
              <a:ext uri="{FF2B5EF4-FFF2-40B4-BE49-F238E27FC236}">
                <a16:creationId xmlns:a16="http://schemas.microsoft.com/office/drawing/2014/main" id="{3B23D413-D334-4118-9EB2-208C0526509E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468431" y="2361300"/>
            <a:ext cx="5400000" cy="39951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hu-HU"/>
              <a:t>Első szint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11" name="Tartalom helye 6">
            <a:extLst>
              <a:ext uri="{FF2B5EF4-FFF2-40B4-BE49-F238E27FC236}">
                <a16:creationId xmlns:a16="http://schemas.microsoft.com/office/drawing/2014/main" id="{3D1C0295-03ED-4A5C-86EF-1F00C752CDD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426942" y="2361300"/>
            <a:ext cx="5400000" cy="39951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hu-HU"/>
              <a:t>Első szint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4169995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20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.png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24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2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theme" Target="../theme/theme8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ím helye 5">
            <a:extLst>
              <a:ext uri="{FF2B5EF4-FFF2-40B4-BE49-F238E27FC236}">
                <a16:creationId xmlns:a16="http://schemas.microsoft.com/office/drawing/2014/main" id="{66742DF6-F6D0-44ED-BE86-7CFF97F23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7" name="Szöveg helye 6">
            <a:extLst>
              <a:ext uri="{FF2B5EF4-FFF2-40B4-BE49-F238E27FC236}">
                <a16:creationId xmlns:a16="http://schemas.microsoft.com/office/drawing/2014/main" id="{F5E78691-B463-45BC-A7F8-9D5BBC5F75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2646492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4"/>
        </a:buClr>
        <a:buFont typeface="Wingdings" panose="05000000000000000000" pitchFamily="2" charset="2"/>
        <a:buChar char="§"/>
        <a:defRPr sz="28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Wingdings" panose="05000000000000000000" pitchFamily="2" charset="2"/>
        <a:buChar char="§"/>
        <a:defRPr sz="24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Wingdings" panose="05000000000000000000" pitchFamily="2" charset="2"/>
        <a:buChar char="§"/>
        <a:defRPr sz="20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Wingdings" panose="05000000000000000000" pitchFamily="2" charset="2"/>
        <a:buChar char="§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Wingdings" panose="05000000000000000000" pitchFamily="2" charset="2"/>
        <a:buChar char="§"/>
        <a:defRPr sz="18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657">
          <p15:clr>
            <a:srgbClr val="A4A3A4"/>
          </p15:clr>
        </p15:guide>
        <p15:guide id="4" pos="529">
          <p15:clr>
            <a:srgbClr val="A4A3A4"/>
          </p15:clr>
        </p15:guide>
        <p15:guide id="5" pos="347">
          <p15:clr>
            <a:srgbClr val="A4A3A4"/>
          </p15:clr>
        </p15:guide>
        <p15:guide id="6" orient="horz" pos="368">
          <p15:clr>
            <a:srgbClr val="A4A3A4"/>
          </p15:clr>
        </p15:guide>
        <p15:guide id="7" orient="horz" pos="714">
          <p15:clr>
            <a:srgbClr val="A4A3A4"/>
          </p15:clr>
        </p15:guide>
        <p15:guide id="8" pos="4988">
          <p15:clr>
            <a:srgbClr val="A4A3A4"/>
          </p15:clr>
        </p15:guide>
        <p15:guide id="9" pos="5328">
          <p15:clr>
            <a:srgbClr val="A4A3A4"/>
          </p15:clr>
        </p15:guide>
        <p15:guide id="10" pos="7322">
          <p15:clr>
            <a:srgbClr val="A4A3A4"/>
          </p15:clr>
        </p15:guide>
        <p15:guide id="11" pos="2993">
          <p15:clr>
            <a:srgbClr val="A4A3A4"/>
          </p15:clr>
        </p15:guide>
        <p15:guide id="12" pos="2652">
          <p15:clr>
            <a:srgbClr val="A4A3A4"/>
          </p15:clr>
        </p15:guide>
        <p15:guide id="13" orient="horz" pos="3952">
          <p15:clr>
            <a:srgbClr val="A4A3A4"/>
          </p15:clr>
        </p15:guide>
        <p15:guide id="14" orient="horz" pos="1797">
          <p15:clr>
            <a:srgbClr val="A4A3A4"/>
          </p15:clr>
        </p15:guide>
        <p15:guide id="15" orient="horz" pos="1434">
          <p15:clr>
            <a:srgbClr val="A4A3A4"/>
          </p15:clr>
        </p15:guide>
        <p15:guide id="16" orient="horz" pos="1077">
          <p15:clr>
            <a:srgbClr val="A4A3A4"/>
          </p15:clr>
        </p15:guide>
        <p15:guide id="17" pos="3669">
          <p15:clr>
            <a:srgbClr val="A4A3A4"/>
          </p15:clr>
        </p15:guide>
        <p15:guide id="18" pos="4010">
          <p15:clr>
            <a:srgbClr val="A4A3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>
            <a:extLst>
              <a:ext uri="{FF2B5EF4-FFF2-40B4-BE49-F238E27FC236}">
                <a16:creationId xmlns:a16="http://schemas.microsoft.com/office/drawing/2014/main" id="{FE4F2EDA-D901-4835-8C80-7FFCFE8FDE37}"/>
              </a:ext>
            </a:extLst>
          </p:cNvPr>
          <p:cNvSpPr txBox="1">
            <a:spLocks/>
          </p:cNvSpPr>
          <p:nvPr/>
        </p:nvSpPr>
        <p:spPr>
          <a:xfrm>
            <a:off x="11693728" y="6353969"/>
            <a:ext cx="412344" cy="423862"/>
          </a:xfrm>
          <a:prstGeom prst="rect">
            <a:avLst/>
          </a:prstGeom>
          <a:solidFill>
            <a:schemeClr val="bg1"/>
          </a:solidFill>
        </p:spPr>
        <p:txBody>
          <a:bodyPr lIns="0" tIns="0" rIns="0" bIns="0" anchor="ctr" anchorCtr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4CA5128C-8080-4D6C-ACC9-4612070BD095}" type="slidenum">
              <a:rPr lang="hu-HU" sz="1100" smtClean="0"/>
              <a:t>‹#›</a:t>
            </a:fld>
            <a:endParaRPr lang="hu-HU" sz="1100"/>
          </a:p>
        </p:txBody>
      </p:sp>
      <p:sp>
        <p:nvSpPr>
          <p:cNvPr id="5" name="Cím helye 1">
            <a:extLst>
              <a:ext uri="{FF2B5EF4-FFF2-40B4-BE49-F238E27FC236}">
                <a16:creationId xmlns:a16="http://schemas.microsoft.com/office/drawing/2014/main" id="{D32DE082-8A60-4100-B7CB-F39474DA9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7620"/>
            <a:ext cx="10082842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8" name="Szöveg helye 2">
            <a:extLst>
              <a:ext uri="{FF2B5EF4-FFF2-40B4-BE49-F238E27FC236}">
                <a16:creationId xmlns:a16="http://schemas.microsoft.com/office/drawing/2014/main" id="{09CFBA87-7CFA-49F5-84DE-05A76C399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pic>
        <p:nvPicPr>
          <p:cNvPr id="9" name="Picture 6">
            <a:extLst>
              <a:ext uri="{FF2B5EF4-FFF2-40B4-BE49-F238E27FC236}">
                <a16:creationId xmlns:a16="http://schemas.microsoft.com/office/drawing/2014/main" id="{0C2EFE99-B0A1-45FF-96BF-8A0380E821CC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1006970" y="167620"/>
            <a:ext cx="1185030" cy="395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698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F5C832"/>
        </a:buClr>
        <a:buFont typeface="Wingdings" panose="05000000000000000000" pitchFamily="2" charset="2"/>
        <a:buChar char="§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5C832"/>
        </a:buClr>
        <a:buFont typeface="Wingdings" panose="05000000000000000000" pitchFamily="2" charset="2"/>
        <a:buChar char="§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5C832"/>
        </a:buClr>
        <a:buFont typeface="Wingdings" panose="05000000000000000000" pitchFamily="2" charset="2"/>
        <a:buChar char="§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5C832"/>
        </a:buClr>
        <a:buFont typeface="Wingdings" panose="05000000000000000000" pitchFamily="2" charset="2"/>
        <a:buChar char="§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5C832"/>
        </a:buClr>
        <a:buFont typeface="Wingdings" panose="05000000000000000000" pitchFamily="2" charset="2"/>
        <a:buChar char="§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657">
          <p15:clr>
            <a:srgbClr val="A4A3A4"/>
          </p15:clr>
        </p15:guide>
        <p15:guide id="4" pos="529">
          <p15:clr>
            <a:srgbClr val="A4A3A4"/>
          </p15:clr>
        </p15:guide>
        <p15:guide id="5" pos="347">
          <p15:clr>
            <a:srgbClr val="A4A3A4"/>
          </p15:clr>
        </p15:guide>
        <p15:guide id="6" orient="horz" pos="368">
          <p15:clr>
            <a:srgbClr val="A4A3A4"/>
          </p15:clr>
        </p15:guide>
        <p15:guide id="7" orient="horz" pos="714">
          <p15:clr>
            <a:srgbClr val="A4A3A4"/>
          </p15:clr>
        </p15:guide>
        <p15:guide id="8" pos="4988">
          <p15:clr>
            <a:srgbClr val="A4A3A4"/>
          </p15:clr>
        </p15:guide>
        <p15:guide id="9" pos="5328">
          <p15:clr>
            <a:srgbClr val="A4A3A4"/>
          </p15:clr>
        </p15:guide>
        <p15:guide id="10" pos="7322">
          <p15:clr>
            <a:srgbClr val="A4A3A4"/>
          </p15:clr>
        </p15:guide>
        <p15:guide id="11" pos="2993">
          <p15:clr>
            <a:srgbClr val="A4A3A4"/>
          </p15:clr>
        </p15:guide>
        <p15:guide id="12" pos="2652">
          <p15:clr>
            <a:srgbClr val="A4A3A4"/>
          </p15:clr>
        </p15:guide>
        <p15:guide id="13" orient="horz" pos="3952">
          <p15:clr>
            <a:srgbClr val="A4A3A4"/>
          </p15:clr>
        </p15:guide>
        <p15:guide id="14" orient="horz" pos="1797">
          <p15:clr>
            <a:srgbClr val="A4A3A4"/>
          </p15:clr>
        </p15:guide>
        <p15:guide id="15" orient="horz" pos="1434">
          <p15:clr>
            <a:srgbClr val="A4A3A4"/>
          </p15:clr>
        </p15:guide>
        <p15:guide id="16" orient="horz" pos="1077">
          <p15:clr>
            <a:srgbClr val="A4A3A4"/>
          </p15:clr>
        </p15:guide>
        <p15:guide id="17" pos="3669">
          <p15:clr>
            <a:srgbClr val="A4A3A4"/>
          </p15:clr>
        </p15:guide>
        <p15:guide id="18" pos="4010">
          <p15:clr>
            <a:srgbClr val="A4A3A4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>
            <a:extLst>
              <a:ext uri="{FF2B5EF4-FFF2-40B4-BE49-F238E27FC236}">
                <a16:creationId xmlns:a16="http://schemas.microsoft.com/office/drawing/2014/main" id="{FC3CB45F-117B-466B-B5D1-428FF2F57857}"/>
              </a:ext>
            </a:extLst>
          </p:cNvPr>
          <p:cNvSpPr txBox="1">
            <a:spLocks/>
          </p:cNvSpPr>
          <p:nvPr/>
        </p:nvSpPr>
        <p:spPr>
          <a:xfrm>
            <a:off x="11693728" y="6353969"/>
            <a:ext cx="412344" cy="423862"/>
          </a:xfrm>
          <a:prstGeom prst="rect">
            <a:avLst/>
          </a:prstGeom>
          <a:solidFill>
            <a:schemeClr val="bg1"/>
          </a:solidFill>
        </p:spPr>
        <p:txBody>
          <a:bodyPr lIns="0" tIns="0" rIns="0" bIns="0" anchor="ctr" anchorCtr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FF7219C-298C-485E-9732-5DCFA723F33A}" type="slidenum">
              <a:rPr lang="hu-HU" sz="1100" smtClean="0"/>
              <a:t>‹#›</a:t>
            </a:fld>
            <a:endParaRPr lang="hu-HU" sz="1100"/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8124151A-1940-4C8B-B3A1-5E1C50CDD2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06970" y="167620"/>
            <a:ext cx="1185030" cy="395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390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657">
          <p15:clr>
            <a:srgbClr val="A4A3A4"/>
          </p15:clr>
        </p15:guide>
        <p15:guide id="4" pos="529">
          <p15:clr>
            <a:srgbClr val="A4A3A4"/>
          </p15:clr>
        </p15:guide>
        <p15:guide id="5" pos="347">
          <p15:clr>
            <a:srgbClr val="A4A3A4"/>
          </p15:clr>
        </p15:guide>
        <p15:guide id="6" orient="horz" pos="368">
          <p15:clr>
            <a:srgbClr val="A4A3A4"/>
          </p15:clr>
        </p15:guide>
        <p15:guide id="7" orient="horz" pos="714">
          <p15:clr>
            <a:srgbClr val="A4A3A4"/>
          </p15:clr>
        </p15:guide>
        <p15:guide id="8" pos="4988">
          <p15:clr>
            <a:srgbClr val="A4A3A4"/>
          </p15:clr>
        </p15:guide>
        <p15:guide id="9" pos="5328">
          <p15:clr>
            <a:srgbClr val="A4A3A4"/>
          </p15:clr>
        </p15:guide>
        <p15:guide id="10" pos="7322">
          <p15:clr>
            <a:srgbClr val="A4A3A4"/>
          </p15:clr>
        </p15:guide>
        <p15:guide id="11" pos="2993">
          <p15:clr>
            <a:srgbClr val="A4A3A4"/>
          </p15:clr>
        </p15:guide>
        <p15:guide id="12" pos="2652">
          <p15:clr>
            <a:srgbClr val="A4A3A4"/>
          </p15:clr>
        </p15:guide>
        <p15:guide id="13" orient="horz" pos="3952">
          <p15:clr>
            <a:srgbClr val="A4A3A4"/>
          </p15:clr>
        </p15:guide>
        <p15:guide id="14" orient="horz" pos="1797">
          <p15:clr>
            <a:srgbClr val="A4A3A4"/>
          </p15:clr>
        </p15:guide>
        <p15:guide id="15" orient="horz" pos="1434">
          <p15:clr>
            <a:srgbClr val="A4A3A4"/>
          </p15:clr>
        </p15:guide>
        <p15:guide id="16" orient="horz" pos="1077">
          <p15:clr>
            <a:srgbClr val="A4A3A4"/>
          </p15:clr>
        </p15:guide>
        <p15:guide id="17" pos="3669">
          <p15:clr>
            <a:srgbClr val="A4A3A4"/>
          </p15:clr>
        </p15:guide>
        <p15:guide id="18" pos="4010">
          <p15:clr>
            <a:srgbClr val="A4A3A4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9A78239-9534-4DFD-9BF8-F33BDADFB3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BEE57F-8A73-4B52-8F8E-22838C9BE6DC}" type="slidenum">
              <a:rPr lang="hu-HU" smtClean="0"/>
              <a:t>‹#›</a:t>
            </a:fld>
            <a:endParaRPr lang="hu-HU"/>
          </a:p>
        </p:txBody>
      </p:sp>
      <p:sp>
        <p:nvSpPr>
          <p:cNvPr id="7" name="Cím helye 1">
            <a:extLst>
              <a:ext uri="{FF2B5EF4-FFF2-40B4-BE49-F238E27FC236}">
                <a16:creationId xmlns:a16="http://schemas.microsoft.com/office/drawing/2014/main" id="{71A3BCAF-6857-42E0-B5DB-669957ADE7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08284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8" name="Szöveg helye 2">
            <a:extLst>
              <a:ext uri="{FF2B5EF4-FFF2-40B4-BE49-F238E27FC236}">
                <a16:creationId xmlns:a16="http://schemas.microsoft.com/office/drawing/2014/main" id="{B589EAB6-7E3A-4BAC-A41B-F4932FE308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3077833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F5C832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5C832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5C832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5C83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5C83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6594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657">
          <p15:clr>
            <a:srgbClr val="A4A3A4"/>
          </p15:clr>
        </p15:guide>
        <p15:guide id="4" pos="529">
          <p15:clr>
            <a:srgbClr val="A4A3A4"/>
          </p15:clr>
        </p15:guide>
        <p15:guide id="5" pos="347">
          <p15:clr>
            <a:srgbClr val="A4A3A4"/>
          </p15:clr>
        </p15:guide>
        <p15:guide id="6" orient="horz" pos="368">
          <p15:clr>
            <a:srgbClr val="A4A3A4"/>
          </p15:clr>
        </p15:guide>
        <p15:guide id="7" orient="horz" pos="714">
          <p15:clr>
            <a:srgbClr val="A4A3A4"/>
          </p15:clr>
        </p15:guide>
        <p15:guide id="8" pos="4988">
          <p15:clr>
            <a:srgbClr val="A4A3A4"/>
          </p15:clr>
        </p15:guide>
        <p15:guide id="9" pos="5328">
          <p15:clr>
            <a:srgbClr val="A4A3A4"/>
          </p15:clr>
        </p15:guide>
        <p15:guide id="10" pos="7322">
          <p15:clr>
            <a:srgbClr val="A4A3A4"/>
          </p15:clr>
        </p15:guide>
        <p15:guide id="11" pos="2993">
          <p15:clr>
            <a:srgbClr val="A4A3A4"/>
          </p15:clr>
        </p15:guide>
        <p15:guide id="12" pos="2652">
          <p15:clr>
            <a:srgbClr val="A4A3A4"/>
          </p15:clr>
        </p15:guide>
        <p15:guide id="13" orient="horz" pos="3952">
          <p15:clr>
            <a:srgbClr val="A4A3A4"/>
          </p15:clr>
        </p15:guide>
        <p15:guide id="14" orient="horz" pos="1797">
          <p15:clr>
            <a:srgbClr val="A4A3A4"/>
          </p15:clr>
        </p15:guide>
        <p15:guide id="15" orient="horz" pos="1434">
          <p15:clr>
            <a:srgbClr val="A4A3A4"/>
          </p15:clr>
        </p15:guide>
        <p15:guide id="16" orient="horz" pos="1077">
          <p15:clr>
            <a:srgbClr val="A4A3A4"/>
          </p15:clr>
        </p15:guide>
        <p15:guide id="17" pos="3669">
          <p15:clr>
            <a:srgbClr val="A4A3A4"/>
          </p15:clr>
        </p15:guide>
        <p15:guide id="18" pos="4010">
          <p15:clr>
            <a:srgbClr val="A4A3A4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>
            <a:extLst>
              <a:ext uri="{FF2B5EF4-FFF2-40B4-BE49-F238E27FC236}">
                <a16:creationId xmlns:a16="http://schemas.microsoft.com/office/drawing/2014/main" id="{A6B58895-9D4E-42FE-973F-B836D11C7A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06970" y="167620"/>
            <a:ext cx="1185030" cy="395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35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657">
          <p15:clr>
            <a:srgbClr val="A4A3A4"/>
          </p15:clr>
        </p15:guide>
        <p15:guide id="4" pos="529">
          <p15:clr>
            <a:srgbClr val="A4A3A4"/>
          </p15:clr>
        </p15:guide>
        <p15:guide id="5" pos="347">
          <p15:clr>
            <a:srgbClr val="A4A3A4"/>
          </p15:clr>
        </p15:guide>
        <p15:guide id="6" orient="horz" pos="368">
          <p15:clr>
            <a:srgbClr val="A4A3A4"/>
          </p15:clr>
        </p15:guide>
        <p15:guide id="7" orient="horz" pos="714">
          <p15:clr>
            <a:srgbClr val="A4A3A4"/>
          </p15:clr>
        </p15:guide>
        <p15:guide id="8" pos="4988">
          <p15:clr>
            <a:srgbClr val="A4A3A4"/>
          </p15:clr>
        </p15:guide>
        <p15:guide id="9" pos="5328">
          <p15:clr>
            <a:srgbClr val="A4A3A4"/>
          </p15:clr>
        </p15:guide>
        <p15:guide id="10" pos="7322">
          <p15:clr>
            <a:srgbClr val="A4A3A4"/>
          </p15:clr>
        </p15:guide>
        <p15:guide id="11" pos="2993">
          <p15:clr>
            <a:srgbClr val="A4A3A4"/>
          </p15:clr>
        </p15:guide>
        <p15:guide id="12" pos="2652">
          <p15:clr>
            <a:srgbClr val="A4A3A4"/>
          </p15:clr>
        </p15:guide>
        <p15:guide id="13" orient="horz" pos="3952">
          <p15:clr>
            <a:srgbClr val="A4A3A4"/>
          </p15:clr>
        </p15:guide>
        <p15:guide id="14" orient="horz" pos="1797">
          <p15:clr>
            <a:srgbClr val="A4A3A4"/>
          </p15:clr>
        </p15:guide>
        <p15:guide id="15" orient="horz" pos="1434">
          <p15:clr>
            <a:srgbClr val="A4A3A4"/>
          </p15:clr>
        </p15:guide>
        <p15:guide id="16" orient="horz" pos="1077">
          <p15:clr>
            <a:srgbClr val="A4A3A4"/>
          </p15:clr>
        </p15:guide>
        <p15:guide id="17" pos="3669">
          <p15:clr>
            <a:srgbClr val="A4A3A4"/>
          </p15:clr>
        </p15:guide>
        <p15:guide id="18" pos="4010">
          <p15:clr>
            <a:srgbClr val="A4A3A4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9562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657" userDrawn="1">
          <p15:clr>
            <a:srgbClr val="A4A3A4"/>
          </p15:clr>
        </p15:guide>
        <p15:guide id="4" pos="529" userDrawn="1">
          <p15:clr>
            <a:srgbClr val="A4A3A4"/>
          </p15:clr>
        </p15:guide>
        <p15:guide id="5" pos="347" userDrawn="1">
          <p15:clr>
            <a:srgbClr val="A4A3A4"/>
          </p15:clr>
        </p15:guide>
        <p15:guide id="6" orient="horz" pos="368" userDrawn="1">
          <p15:clr>
            <a:srgbClr val="A4A3A4"/>
          </p15:clr>
        </p15:guide>
        <p15:guide id="7" orient="horz" pos="714" userDrawn="1">
          <p15:clr>
            <a:srgbClr val="A4A3A4"/>
          </p15:clr>
        </p15:guide>
        <p15:guide id="8" pos="4988" userDrawn="1">
          <p15:clr>
            <a:srgbClr val="A4A3A4"/>
          </p15:clr>
        </p15:guide>
        <p15:guide id="9" pos="5328" userDrawn="1">
          <p15:clr>
            <a:srgbClr val="A4A3A4"/>
          </p15:clr>
        </p15:guide>
        <p15:guide id="10" pos="7322" userDrawn="1">
          <p15:clr>
            <a:srgbClr val="A4A3A4"/>
          </p15:clr>
        </p15:guide>
        <p15:guide id="11" pos="2993" userDrawn="1">
          <p15:clr>
            <a:srgbClr val="A4A3A4"/>
          </p15:clr>
        </p15:guide>
        <p15:guide id="12" pos="2652" userDrawn="1">
          <p15:clr>
            <a:srgbClr val="A4A3A4"/>
          </p15:clr>
        </p15:guide>
        <p15:guide id="13" orient="horz" pos="3952" userDrawn="1">
          <p15:clr>
            <a:srgbClr val="A4A3A4"/>
          </p15:clr>
        </p15:guide>
        <p15:guide id="14" orient="horz" pos="1797" userDrawn="1">
          <p15:clr>
            <a:srgbClr val="A4A3A4"/>
          </p15:clr>
        </p15:guide>
        <p15:guide id="15" orient="horz" pos="1434" userDrawn="1">
          <p15:clr>
            <a:srgbClr val="A4A3A4"/>
          </p15:clr>
        </p15:guide>
        <p15:guide id="16" orient="horz" pos="1077" userDrawn="1">
          <p15:clr>
            <a:srgbClr val="A4A3A4"/>
          </p15:clr>
        </p15:guide>
        <p15:guide id="17" pos="3669" userDrawn="1">
          <p15:clr>
            <a:srgbClr val="A4A3A4"/>
          </p15:clr>
        </p15:guide>
        <p15:guide id="18" pos="4010" userDrawn="1">
          <p15:clr>
            <a:srgbClr val="A4A3A4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>
            <a:extLst>
              <a:ext uri="{FF2B5EF4-FFF2-40B4-BE49-F238E27FC236}">
                <a16:creationId xmlns:a16="http://schemas.microsoft.com/office/drawing/2014/main" id="{AAACC14F-A927-445F-9E70-97734CB14397}"/>
              </a:ext>
            </a:extLst>
          </p:cNvPr>
          <p:cNvSpPr/>
          <p:nvPr userDrawn="1"/>
        </p:nvSpPr>
        <p:spPr>
          <a:xfrm>
            <a:off x="0" y="0"/>
            <a:ext cx="2628900" cy="17097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ln>
                <a:noFill/>
              </a:ln>
              <a:noFill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5136227-5B34-AD48-91FD-F925059DBCDC}"/>
              </a:ext>
            </a:extLst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571965" y="584200"/>
            <a:ext cx="1650730" cy="550243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FE4F2EDA-D901-4835-8C80-7FFCFE8FDE37}"/>
              </a:ext>
            </a:extLst>
          </p:cNvPr>
          <p:cNvSpPr txBox="1">
            <a:spLocks/>
          </p:cNvSpPr>
          <p:nvPr userDrawn="1"/>
        </p:nvSpPr>
        <p:spPr>
          <a:xfrm>
            <a:off x="11693728" y="6353969"/>
            <a:ext cx="412344" cy="423862"/>
          </a:xfrm>
          <a:prstGeom prst="rect">
            <a:avLst/>
          </a:prstGeom>
          <a:solidFill>
            <a:schemeClr val="bg1"/>
          </a:solidFill>
        </p:spPr>
        <p:txBody>
          <a:bodyPr lIns="0" tIns="0" rIns="0" bIns="0" anchor="ctr" anchorCtr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4CA5128C-8080-4D6C-ACC9-4612070BD095}" type="slidenum">
              <a:rPr lang="hu-HU" sz="1100" smtClean="0"/>
              <a:t>‹#›</a:t>
            </a:fld>
            <a:endParaRPr lang="hu-HU" sz="1100"/>
          </a:p>
        </p:txBody>
      </p:sp>
    </p:spTree>
    <p:extLst>
      <p:ext uri="{BB962C8B-B14F-4D97-AF65-F5344CB8AC3E}">
        <p14:creationId xmlns:p14="http://schemas.microsoft.com/office/powerpoint/2010/main" val="1276124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707" r:id="rId5"/>
    <p:sldLayoutId id="2147483694" r:id="rId6"/>
    <p:sldLayoutId id="2147483695" r:id="rId7"/>
    <p:sldLayoutId id="2147483714" r:id="rId8"/>
    <p:sldLayoutId id="2147483696" r:id="rId9"/>
    <p:sldLayoutId id="2147483697" r:id="rId10"/>
    <p:sldLayoutId id="2147483698" r:id="rId11"/>
    <p:sldLayoutId id="2147483699" r:id="rId12"/>
    <p:sldLayoutId id="2147483724" r:id="rId13"/>
    <p:sldLayoutId id="2147483725" r:id="rId14"/>
    <p:sldLayoutId id="2147483726" r:id="rId15"/>
    <p:sldLayoutId id="2147483727" r:id="rId16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657" userDrawn="1">
          <p15:clr>
            <a:srgbClr val="A4A3A4"/>
          </p15:clr>
        </p15:guide>
        <p15:guide id="4" pos="529" userDrawn="1">
          <p15:clr>
            <a:srgbClr val="A4A3A4"/>
          </p15:clr>
        </p15:guide>
        <p15:guide id="5" pos="347" userDrawn="1">
          <p15:clr>
            <a:srgbClr val="A4A3A4"/>
          </p15:clr>
        </p15:guide>
        <p15:guide id="6" orient="horz" pos="368" userDrawn="1">
          <p15:clr>
            <a:srgbClr val="A4A3A4"/>
          </p15:clr>
        </p15:guide>
        <p15:guide id="7" orient="horz" pos="714" userDrawn="1">
          <p15:clr>
            <a:srgbClr val="A4A3A4"/>
          </p15:clr>
        </p15:guide>
        <p15:guide id="8" pos="4988" userDrawn="1">
          <p15:clr>
            <a:srgbClr val="A4A3A4"/>
          </p15:clr>
        </p15:guide>
        <p15:guide id="9" pos="5328" userDrawn="1">
          <p15:clr>
            <a:srgbClr val="A4A3A4"/>
          </p15:clr>
        </p15:guide>
        <p15:guide id="10" pos="7322" userDrawn="1">
          <p15:clr>
            <a:srgbClr val="A4A3A4"/>
          </p15:clr>
        </p15:guide>
        <p15:guide id="11" pos="2993" userDrawn="1">
          <p15:clr>
            <a:srgbClr val="A4A3A4"/>
          </p15:clr>
        </p15:guide>
        <p15:guide id="12" pos="2652" userDrawn="1">
          <p15:clr>
            <a:srgbClr val="A4A3A4"/>
          </p15:clr>
        </p15:guide>
        <p15:guide id="13" orient="horz" pos="3952" userDrawn="1">
          <p15:clr>
            <a:srgbClr val="A4A3A4"/>
          </p15:clr>
        </p15:guide>
        <p15:guide id="14" orient="horz" pos="1797" userDrawn="1">
          <p15:clr>
            <a:srgbClr val="A4A3A4"/>
          </p15:clr>
        </p15:guide>
        <p15:guide id="15" orient="horz" pos="1434" userDrawn="1">
          <p15:clr>
            <a:srgbClr val="A4A3A4"/>
          </p15:clr>
        </p15:guide>
        <p15:guide id="16" orient="horz" pos="1077" userDrawn="1">
          <p15:clr>
            <a:srgbClr val="A4A3A4"/>
          </p15:clr>
        </p15:guide>
        <p15:guide id="17" pos="3669" userDrawn="1">
          <p15:clr>
            <a:srgbClr val="A4A3A4"/>
          </p15:clr>
        </p15:guide>
        <p15:guide id="18" pos="4010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8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13" Type="http://schemas.openxmlformats.org/officeDocument/2006/relationships/image" Target="../media/image31.png"/><Relationship Id="rId3" Type="http://schemas.openxmlformats.org/officeDocument/2006/relationships/diagramLayout" Target="../diagrams/layout8.xml"/><Relationship Id="rId7" Type="http://schemas.openxmlformats.org/officeDocument/2006/relationships/image" Target="../media/image25.png"/><Relationship Id="rId12" Type="http://schemas.openxmlformats.org/officeDocument/2006/relationships/image" Target="../media/image30.sv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38.xml"/><Relationship Id="rId6" Type="http://schemas.microsoft.com/office/2007/relationships/diagramDrawing" Target="../diagrams/drawing8.xml"/><Relationship Id="rId11" Type="http://schemas.openxmlformats.org/officeDocument/2006/relationships/image" Target="../media/image29.png"/><Relationship Id="rId5" Type="http://schemas.openxmlformats.org/officeDocument/2006/relationships/diagramColors" Target="../diagrams/colors8.xml"/><Relationship Id="rId10" Type="http://schemas.openxmlformats.org/officeDocument/2006/relationships/image" Target="../media/image28.svg"/><Relationship Id="rId4" Type="http://schemas.openxmlformats.org/officeDocument/2006/relationships/diagramQuickStyle" Target="../diagrams/quickStyle8.xml"/><Relationship Id="rId9" Type="http://schemas.openxmlformats.org/officeDocument/2006/relationships/image" Target="../media/image27.png"/><Relationship Id="rId14" Type="http://schemas.openxmlformats.org/officeDocument/2006/relationships/image" Target="../media/image32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Magdolna.daruka@uni-corvinus.hu" TargetMode="External"/><Relationship Id="rId2" Type="http://schemas.openxmlformats.org/officeDocument/2006/relationships/hyperlink" Target="mailto:olga.csillik@uni-corvinus.hu" TargetMode="External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8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16.jpe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8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8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Relationship Id="rId9" Type="http://schemas.openxmlformats.org/officeDocument/2006/relationships/image" Target="../media/image19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microsoft.com/office/2007/relationships/diagramDrawing" Target="../diagrams/drawing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8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6.xml"/><Relationship Id="rId5" Type="http://schemas.openxmlformats.org/officeDocument/2006/relationships/diagramQuickStyle" Target="../diagrams/quickStyle5.xml"/><Relationship Id="rId10" Type="http://schemas.openxmlformats.org/officeDocument/2006/relationships/diagramQuickStyle" Target="../diagrams/quickStyle6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6B5AB9F-25F1-DB86-8BC5-B921C583B0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813" y="1880541"/>
            <a:ext cx="10372725" cy="1828800"/>
          </a:xfrm>
        </p:spPr>
        <p:txBody>
          <a:bodyPr/>
          <a:lstStyle/>
          <a:p>
            <a:r>
              <a:rPr lang="hu-HU" b="0">
                <a:latin typeface="Georgia"/>
              </a:rPr>
              <a:t>Egy </a:t>
            </a:r>
            <a:r>
              <a:rPr lang="hu-HU" b="0" err="1">
                <a:latin typeface="Georgia"/>
              </a:rPr>
              <a:t>softskillfejlesztő</a:t>
            </a:r>
            <a:r>
              <a:rPr lang="hu-HU" b="0">
                <a:latin typeface="Georgia"/>
              </a:rPr>
              <a:t> kurzus tapasztalatai hibrid tanulási környezetben</a:t>
            </a:r>
            <a:endParaRPr lang="hu-HU"/>
          </a:p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AC0870FF-0AC6-4605-964C-225A865CDBE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Dr. Csillik Olga, Dr. Daruka Magdolna</a:t>
            </a:r>
          </a:p>
          <a:p>
            <a:r>
              <a:rPr lang="en-US"/>
              <a:t>Budapesti Corvinus </a:t>
            </a:r>
            <a:r>
              <a:rPr lang="en-US" err="1"/>
              <a:t>Egyetem</a:t>
            </a:r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4334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F5D747D3-BF23-8446-9236-F527BE126F3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88562663"/>
              </p:ext>
            </p:extLst>
          </p:nvPr>
        </p:nvGraphicFramePr>
        <p:xfrm>
          <a:off x="237567" y="304801"/>
          <a:ext cx="11792852" cy="71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ím 4">
            <a:extLst>
              <a:ext uri="{FF2B5EF4-FFF2-40B4-BE49-F238E27FC236}">
                <a16:creationId xmlns:a16="http://schemas.microsoft.com/office/drawing/2014/main" id="{4CB607C1-93A7-A5D5-FD55-94912AD906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48698" y="476632"/>
            <a:ext cx="11091861" cy="697690"/>
          </a:xfrm>
        </p:spPr>
        <p:txBody>
          <a:bodyPr/>
          <a:lstStyle/>
          <a:p>
            <a:r>
              <a:rPr lang="hu-HU">
                <a:latin typeface="Georgia"/>
              </a:rPr>
              <a:t>A kurzus felépítése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915983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08B6ABA1-FB67-9BD1-A3F1-07A7FEBDBB1D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 lIns="0" tIns="0" rIns="0" bIns="0" anchor="t"/>
          <a:lstStyle/>
          <a:p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C0F353A1-CE8C-2BC1-1E91-BD2A096D811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hu-HU"/>
              <a:t>Dia címsor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795C64E-533C-05EE-09EA-59C015079B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6ADC5-20D5-4D97-97BA-D075EF7338E0}" type="datetime1">
              <a:rPr lang="hu-HU" smtClean="0"/>
              <a:t>2024. 06. 03.</a:t>
            </a:fld>
            <a:endParaRPr lang="hu-HU"/>
          </a:p>
        </p:txBody>
      </p:sp>
      <p:sp>
        <p:nvSpPr>
          <p:cNvPr id="5" name="Cím 4">
            <a:extLst>
              <a:ext uri="{FF2B5EF4-FFF2-40B4-BE49-F238E27FC236}">
                <a16:creationId xmlns:a16="http://schemas.microsoft.com/office/drawing/2014/main" id="{87C338B7-D287-5970-1DFB-D0EAD6D7766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6" name="Kép 5" descr="A képen szöveg, képernyőkép, Betűtípus, diagram látható&#10;&#10;Automatikusan generált leírás">
            <a:extLst>
              <a:ext uri="{FF2B5EF4-FFF2-40B4-BE49-F238E27FC236}">
                <a16:creationId xmlns:a16="http://schemas.microsoft.com/office/drawing/2014/main" id="{B2515C83-2EC9-2337-C3CB-FC52E18F5F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20" y="112061"/>
            <a:ext cx="11976846" cy="6745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1183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4">
            <a:extLst>
              <a:ext uri="{FF2B5EF4-FFF2-40B4-BE49-F238E27FC236}">
                <a16:creationId xmlns:a16="http://schemas.microsoft.com/office/drawing/2014/main" id="{E2F9B0EB-F655-6B5A-5C58-FD83AE7BCF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18432" y="685553"/>
            <a:ext cx="2743200" cy="697690"/>
          </a:xfrm>
        </p:spPr>
        <p:txBody>
          <a:bodyPr/>
          <a:lstStyle/>
          <a:p>
            <a:r>
              <a:rPr lang="hu-HU">
                <a:latin typeface="Georgia"/>
              </a:rPr>
              <a:t>Változások</a:t>
            </a:r>
            <a:endParaRPr lang="hu-HU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790CF594-EA69-88FD-BA2E-E05487640A0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7624807"/>
              </p:ext>
            </p:extLst>
          </p:nvPr>
        </p:nvGraphicFramePr>
        <p:xfrm>
          <a:off x="2853774" y="1523306"/>
          <a:ext cx="6472517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" name="Ábra 10" descr="Csoport egyszínű kitöltéssel">
            <a:extLst>
              <a:ext uri="{FF2B5EF4-FFF2-40B4-BE49-F238E27FC236}">
                <a16:creationId xmlns:a16="http://schemas.microsoft.com/office/drawing/2014/main" id="{7F20DF64-F488-CB15-DF75-37E123585BC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41019" y="2263140"/>
            <a:ext cx="1516380" cy="1516380"/>
          </a:xfrm>
          <a:prstGeom prst="rect">
            <a:avLst/>
          </a:prstGeom>
        </p:spPr>
      </p:pic>
      <p:pic>
        <p:nvPicPr>
          <p:cNvPr id="13" name="Ábra 12" descr="Abakusz egyszínű kitöltéssel">
            <a:extLst>
              <a:ext uri="{FF2B5EF4-FFF2-40B4-BE49-F238E27FC236}">
                <a16:creationId xmlns:a16="http://schemas.microsoft.com/office/drawing/2014/main" id="{10144E0D-AC65-8515-2FB0-D880B3E0068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122666" y="2376936"/>
            <a:ext cx="1402584" cy="1402584"/>
          </a:xfrm>
          <a:prstGeom prst="rect">
            <a:avLst/>
          </a:prstGeom>
        </p:spPr>
      </p:pic>
      <p:pic>
        <p:nvPicPr>
          <p:cNvPr id="15" name="Ábra 14" descr="Feliratok egyszínű kitöltéssel">
            <a:extLst>
              <a:ext uri="{FF2B5EF4-FFF2-40B4-BE49-F238E27FC236}">
                <a16:creationId xmlns:a16="http://schemas.microsoft.com/office/drawing/2014/main" id="{CBABA82E-2B7A-C570-7E53-9A1560FE5A6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0122666" y="4616288"/>
            <a:ext cx="1402584" cy="1402584"/>
          </a:xfrm>
          <a:prstGeom prst="rect">
            <a:avLst/>
          </a:prstGeom>
        </p:spPr>
      </p:pic>
      <p:pic>
        <p:nvPicPr>
          <p:cNvPr id="17" name="Ábra 16" descr="Öntapadós jegyzetlapok egyszínű kitöltéssel">
            <a:extLst>
              <a:ext uri="{FF2B5EF4-FFF2-40B4-BE49-F238E27FC236}">
                <a16:creationId xmlns:a16="http://schemas.microsoft.com/office/drawing/2014/main" id="{6A3F575B-5B91-0434-BBD8-D05668D4088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603884" y="4452172"/>
            <a:ext cx="1390650" cy="139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1897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hu-HU"/>
              <a:t>Dia címsor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6ADC5-20D5-4D97-97BA-D075EF7338E0}" type="datetime1">
              <a:rPr lang="hu-HU" smtClean="0"/>
              <a:t>2024. 06. 03.</a:t>
            </a:fld>
            <a:endParaRPr lang="hu-HU"/>
          </a:p>
        </p:txBody>
      </p:sp>
      <p:sp>
        <p:nvSpPr>
          <p:cNvPr id="5" name="Cím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974" y="194570"/>
            <a:ext cx="11190544" cy="6521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4626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4C92DD80-588A-8937-A99C-C950B7B8E3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13708" y="947738"/>
            <a:ext cx="5816342" cy="6079200"/>
          </a:xfrm>
        </p:spPr>
        <p:txBody>
          <a:bodyPr lIns="0" tIns="0" rIns="0" bIns="0" anchor="t"/>
          <a:lstStyle/>
          <a:p>
            <a:endParaRPr lang="hu-HU" sz="3600" b="1">
              <a:latin typeface="Georgia"/>
              <a:cs typeface="Arial"/>
            </a:endParaRPr>
          </a:p>
          <a:p>
            <a:endParaRPr lang="hu-HU" sz="3600" b="1">
              <a:latin typeface="Georgia"/>
              <a:cs typeface="Arial"/>
            </a:endParaRPr>
          </a:p>
          <a:p>
            <a:pPr algn="ctr"/>
            <a:endParaRPr lang="hu-HU" sz="3600" b="1">
              <a:latin typeface="Georgia"/>
              <a:cs typeface="Arial"/>
            </a:endParaRPr>
          </a:p>
          <a:p>
            <a:pPr algn="ctr"/>
            <a:r>
              <a:rPr lang="hu-HU" sz="3600" b="1" dirty="0">
                <a:latin typeface="Georgia"/>
                <a:cs typeface="Arial"/>
              </a:rPr>
              <a:t>Köszönjük a figyelmet!</a:t>
            </a:r>
            <a:endParaRPr lang="hu-HU" sz="3600" b="1" dirty="0">
              <a:latin typeface="Georgia"/>
            </a:endParaRPr>
          </a:p>
          <a:p>
            <a:pPr algn="ctr"/>
            <a:endParaRPr lang="hu-HU" sz="3600" b="1">
              <a:latin typeface="Georgia"/>
            </a:endParaRPr>
          </a:p>
          <a:p>
            <a:pPr algn="ctr"/>
            <a:endParaRPr lang="hu-HU" sz="3600" b="1">
              <a:latin typeface="Georgia"/>
              <a:cs typeface="Arial"/>
            </a:endParaRPr>
          </a:p>
          <a:p>
            <a:pPr algn="ctr"/>
            <a:r>
              <a:rPr lang="hu-HU" sz="2000" dirty="0">
                <a:latin typeface="Georgia"/>
                <a:cs typeface="Arial"/>
                <a:hlinkClick r:id="rId2"/>
              </a:rPr>
              <a:t>olga.csillik@uni-corvinus.hu</a:t>
            </a:r>
            <a:endParaRPr lang="hu-HU" sz="2000" dirty="0">
              <a:latin typeface="Georgia"/>
            </a:endParaRPr>
          </a:p>
          <a:p>
            <a:pPr algn="ctr"/>
            <a:r>
              <a:rPr lang="hu-HU" sz="2000" dirty="0">
                <a:latin typeface="Georgia"/>
                <a:cs typeface="Arial"/>
                <a:hlinkClick r:id="rId3"/>
              </a:rPr>
              <a:t>magdolna.daruka@uni-corvinus.hu</a:t>
            </a:r>
            <a:endParaRPr lang="hu-HU" sz="2000" dirty="0">
              <a:latin typeface="Georgia"/>
              <a:cs typeface="Arial"/>
            </a:endParaRPr>
          </a:p>
          <a:p>
            <a:pPr algn="ctr"/>
            <a:endParaRPr lang="hu-HU" sz="2000" dirty="0">
              <a:latin typeface="Georgia"/>
              <a:cs typeface="Arial"/>
            </a:endParaRPr>
          </a:p>
          <a:p>
            <a:endParaRPr lang="hu-HU" sz="2400">
              <a:latin typeface="Georgia"/>
            </a:endParaRPr>
          </a:p>
          <a:p>
            <a:endParaRPr lang="hu-HU" sz="2400">
              <a:latin typeface="Georgia"/>
            </a:endParaRPr>
          </a:p>
        </p:txBody>
      </p:sp>
      <p:pic>
        <p:nvPicPr>
          <p:cNvPr id="7" name="Kép 6" descr="A képen clipart, Grafika, tervezés, illusztráció látható&#10;&#10;Automatikusan generált leírás">
            <a:extLst>
              <a:ext uri="{FF2B5EF4-FFF2-40B4-BE49-F238E27FC236}">
                <a16:creationId xmlns:a16="http://schemas.microsoft.com/office/drawing/2014/main" id="{65262B82-6A45-3240-8706-CB1199CA82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529856" y="-1080"/>
            <a:ext cx="6101317" cy="6895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47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Slide background fill">
            <a:extLst>
              <a:ext uri="{FF2B5EF4-FFF2-40B4-BE49-F238E27FC236}">
                <a16:creationId xmlns:a16="http://schemas.microsoft.com/office/drawing/2014/main" id="{1D63C574-BFD2-41A1-A567-B0C3CC7FDD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4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Color 2">
            <a:extLst>
              <a:ext uri="{FF2B5EF4-FFF2-40B4-BE49-F238E27FC236}">
                <a16:creationId xmlns:a16="http://schemas.microsoft.com/office/drawing/2014/main" id="{E2A46BAB-8C31-42B2-90E8-B26DD3E81D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49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3F7A3C7-0737-4E57-B30E-8EEFE638B4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4707053" cy="6858000"/>
            <a:chOff x="651279" y="598259"/>
            <a:chExt cx="10889442" cy="5680742"/>
          </a:xfrm>
        </p:grpSpPr>
        <p:sp>
          <p:nvSpPr>
            <p:cNvPr id="36" name="Color">
              <a:extLst>
                <a:ext uri="{FF2B5EF4-FFF2-40B4-BE49-F238E27FC236}">
                  <a16:creationId xmlns:a16="http://schemas.microsoft.com/office/drawing/2014/main" id="{3BE6D516-DFC6-4698-B3F1-5F591C1130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Color">
              <a:extLst>
                <a:ext uri="{FF2B5EF4-FFF2-40B4-BE49-F238E27FC236}">
                  <a16:creationId xmlns:a16="http://schemas.microsoft.com/office/drawing/2014/main" id="{C2580FB0-D146-458C-AF1B-8E8BBF6BBA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3F5E015-E085-4624-B431-B42414448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24" y="0"/>
            <a:ext cx="12188952" cy="6858000"/>
            <a:chOff x="0" y="0"/>
            <a:chExt cx="12188952" cy="6858000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DDB60AE-8B9C-4BA0-93DC-F8C9EBF6D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F247760-BE07-41A2-969E-570081E65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7A70BD2-76FC-4BDD-9E64-3B93D5EF3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AADD9643-5489-42CB-9762-FBAC2AAE9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09A2C16E-2745-4E3D-BECC-D66755221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2E5A063-571D-4461-9869-B3E93F6E69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66019AD-E33B-4DBF-BAD3-AE361160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5" name="Cím 4">
            <a:extLst>
              <a:ext uri="{FF2B5EF4-FFF2-40B4-BE49-F238E27FC236}">
                <a16:creationId xmlns:a16="http://schemas.microsoft.com/office/drawing/2014/main" id="{D20D0595-ED03-A162-A501-2AE788858A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6385" y="841248"/>
            <a:ext cx="3515244" cy="534009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8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2024-2027. Egyetemi kiemelt stratégiai célok: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891902C9-D00F-B2F3-B830-27CD1F3D636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68914645"/>
              </p:ext>
            </p:extLst>
          </p:nvPr>
        </p:nvGraphicFramePr>
        <p:xfrm>
          <a:off x="4985886" y="231006"/>
          <a:ext cx="6367913" cy="64056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24136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ím 4">
            <a:extLst>
              <a:ext uri="{FF2B5EF4-FFF2-40B4-BE49-F238E27FC236}">
                <a16:creationId xmlns:a16="http://schemas.microsoft.com/office/drawing/2014/main" id="{AFC67F38-9784-6F99-90C1-E96177DE84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</a:pPr>
            <a:endParaRPr lang="en-US" sz="3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29070142-09A4-9A16-9625-11C0667A20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6353270"/>
              </p:ext>
            </p:extLst>
          </p:nvPr>
        </p:nvGraphicFramePr>
        <p:xfrm>
          <a:off x="868084" y="1675227"/>
          <a:ext cx="10455833" cy="4394207"/>
        </p:xfrm>
        <a:graphic>
          <a:graphicData uri="http://schemas.openxmlformats.org/drawingml/2006/table">
            <a:tbl>
              <a:tblPr firstRow="1" firstCol="1" bandRow="1"/>
              <a:tblGrid>
                <a:gridCol w="2498655">
                  <a:extLst>
                    <a:ext uri="{9D8B030D-6E8A-4147-A177-3AD203B41FA5}">
                      <a16:colId xmlns:a16="http://schemas.microsoft.com/office/drawing/2014/main" val="2479199953"/>
                    </a:ext>
                  </a:extLst>
                </a:gridCol>
                <a:gridCol w="1597783">
                  <a:extLst>
                    <a:ext uri="{9D8B030D-6E8A-4147-A177-3AD203B41FA5}">
                      <a16:colId xmlns:a16="http://schemas.microsoft.com/office/drawing/2014/main" val="1945644907"/>
                    </a:ext>
                  </a:extLst>
                </a:gridCol>
                <a:gridCol w="2733874">
                  <a:extLst>
                    <a:ext uri="{9D8B030D-6E8A-4147-A177-3AD203B41FA5}">
                      <a16:colId xmlns:a16="http://schemas.microsoft.com/office/drawing/2014/main" val="10693963"/>
                    </a:ext>
                  </a:extLst>
                </a:gridCol>
                <a:gridCol w="1983093">
                  <a:extLst>
                    <a:ext uri="{9D8B030D-6E8A-4147-A177-3AD203B41FA5}">
                      <a16:colId xmlns:a16="http://schemas.microsoft.com/office/drawing/2014/main" val="1507021164"/>
                    </a:ext>
                  </a:extLst>
                </a:gridCol>
                <a:gridCol w="1642428">
                  <a:extLst>
                    <a:ext uri="{9D8B030D-6E8A-4147-A177-3AD203B41FA5}">
                      <a16:colId xmlns:a16="http://schemas.microsoft.com/office/drawing/2014/main" val="2980172690"/>
                    </a:ext>
                  </a:extLst>
                </a:gridCol>
              </a:tblGrid>
              <a:tr h="877628"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hu-HU" sz="1900" b="0" i="0" u="none" strike="noStrike" kern="100">
                          <a:solidFill>
                            <a:srgbClr val="000000"/>
                          </a:solidFill>
                          <a:effectLst/>
                          <a:highlight>
                            <a:srgbClr val="8EAADB"/>
                          </a:highlight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Tanév</a:t>
                      </a:r>
                      <a:endParaRPr lang="hu-HU" sz="3100" b="0" i="0" u="none" strike="noStrike">
                        <a:effectLst/>
                        <a:highlight>
                          <a:srgbClr val="8EAADB"/>
                        </a:highlight>
                        <a:latin typeface="Calibri"/>
                        <a:cs typeface="Times New Roman"/>
                      </a:endParaRPr>
                    </a:p>
                  </a:txBody>
                  <a:tcPr marL="118836" marR="118836" marT="165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A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hu-HU" sz="1900" b="0" i="0" u="none" strike="noStrike" kern="100">
                          <a:solidFill>
                            <a:srgbClr val="000000"/>
                          </a:solidFill>
                          <a:effectLst/>
                          <a:highlight>
                            <a:srgbClr val="8EAADB"/>
                          </a:highlight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félév</a:t>
                      </a:r>
                      <a:endParaRPr lang="hu-HU" sz="3100" b="0" i="0" u="none" strike="noStrike">
                        <a:effectLst/>
                        <a:highlight>
                          <a:srgbClr val="8EAADB"/>
                        </a:highlight>
                        <a:latin typeface="Calibri"/>
                        <a:cs typeface="Times New Roman"/>
                      </a:endParaRPr>
                    </a:p>
                  </a:txBody>
                  <a:tcPr marL="118836" marR="118836" marT="165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A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hu-HU" sz="1900" b="0" i="0" u="none" strike="noStrike" kern="100">
                          <a:solidFill>
                            <a:srgbClr val="000000"/>
                          </a:solidFill>
                          <a:effectLst/>
                          <a:highlight>
                            <a:srgbClr val="8EAADB"/>
                          </a:highlight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külföldi hallgató (fő)</a:t>
                      </a:r>
                      <a:endParaRPr lang="hu-HU" sz="3100" b="0" i="0" u="none" strike="noStrike">
                        <a:effectLst/>
                        <a:highlight>
                          <a:srgbClr val="8EAADB"/>
                        </a:highlight>
                        <a:latin typeface="Calibri"/>
                        <a:cs typeface="Times New Roman"/>
                      </a:endParaRPr>
                    </a:p>
                  </a:txBody>
                  <a:tcPr marL="118836" marR="118836" marT="165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A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hu-HU" sz="1900" b="0" i="0" u="none" strike="noStrike" kern="100">
                          <a:solidFill>
                            <a:srgbClr val="000000"/>
                          </a:solidFill>
                          <a:effectLst/>
                          <a:highlight>
                            <a:srgbClr val="8EAADB"/>
                          </a:highlight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SH hallgató</a:t>
                      </a:r>
                      <a:endParaRPr lang="hu-HU" sz="3100" b="0" i="0" u="none" strike="noStrike">
                        <a:effectLst/>
                        <a:highlight>
                          <a:srgbClr val="8EAADB"/>
                        </a:highlight>
                        <a:latin typeface="Calibri"/>
                        <a:cs typeface="Times New Roman"/>
                      </a:endParaRPr>
                    </a:p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hu-HU" sz="1900" b="0" i="0" u="none" strike="noStrike" kern="100">
                          <a:solidFill>
                            <a:srgbClr val="000000"/>
                          </a:solidFill>
                          <a:effectLst/>
                          <a:highlight>
                            <a:srgbClr val="8EAADB"/>
                          </a:highlight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(fő)</a:t>
                      </a:r>
                      <a:endParaRPr lang="hu-HU" sz="3100" b="0" i="0" u="none" strike="noStrike">
                        <a:effectLst/>
                        <a:highlight>
                          <a:srgbClr val="8EAADB"/>
                        </a:highlight>
                        <a:latin typeface="Calibri"/>
                        <a:cs typeface="Times New Roman"/>
                      </a:endParaRPr>
                    </a:p>
                  </a:txBody>
                  <a:tcPr marL="118836" marR="118836" marT="165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A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hu-HU" sz="1900" b="0" i="0" u="none" strike="noStrike" kern="100">
                          <a:solidFill>
                            <a:srgbClr val="000000"/>
                          </a:solidFill>
                          <a:effectLst/>
                          <a:highlight>
                            <a:srgbClr val="8EAADB"/>
                          </a:highlight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arány</a:t>
                      </a:r>
                      <a:endParaRPr lang="hu-HU" sz="3100" b="0" i="0" u="none" strike="noStrike">
                        <a:effectLst/>
                        <a:highlight>
                          <a:srgbClr val="8EAADB"/>
                        </a:highlight>
                        <a:latin typeface="Calibri"/>
                        <a:cs typeface="Times New Roman"/>
                      </a:endParaRPr>
                    </a:p>
                  </a:txBody>
                  <a:tcPr marL="118836" marR="118836" marT="165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A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6949168"/>
                  </a:ext>
                </a:extLst>
              </a:tr>
              <a:tr h="390731"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hu-HU" sz="1900" b="0" i="0" u="none" strike="noStrike" kern="100">
                          <a:effectLst/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2019/2020</a:t>
                      </a:r>
                      <a:endParaRPr lang="hu-HU" sz="3100" b="0" i="0" u="none" strike="noStrike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118836" marR="118836" marT="165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hu-HU" sz="1900" b="0" i="0" u="none" strike="noStrike" kern="100">
                          <a:effectLst/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2. </a:t>
                      </a:r>
                      <a:endParaRPr lang="hu-HU" sz="3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836" marR="118836" marT="165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hu-HU" sz="1900" b="0" i="0" u="none" strike="noStrike" kern="100">
                          <a:effectLst/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1800</a:t>
                      </a:r>
                      <a:endParaRPr lang="hu-HU" sz="3100" b="0" i="0" u="none" strike="noStrike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118836" marR="118836" marT="165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hu-HU" sz="1900" b="0" i="0" u="none" strike="noStrike" kern="100">
                          <a:effectLst/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538</a:t>
                      </a:r>
                      <a:endParaRPr lang="hu-HU" sz="3100" b="0" i="0" u="none" strike="noStrike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118836" marR="118836" marT="165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hu-HU" sz="1900" b="0" i="0" u="none" strike="noStrike" kern="100">
                          <a:effectLst/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30 %</a:t>
                      </a:r>
                      <a:endParaRPr lang="hu-HU" sz="3100" b="0" i="0" u="none" strike="noStrike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118836" marR="118836" marT="165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90715597"/>
                  </a:ext>
                </a:extLst>
              </a:tr>
              <a:tr h="390731"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hu-HU" sz="1900" b="0" i="0" u="none" strike="noStrike" kern="100">
                          <a:solidFill>
                            <a:srgbClr val="000000"/>
                          </a:solidFill>
                          <a:effectLst/>
                          <a:highlight>
                            <a:srgbClr val="FFE599"/>
                          </a:highlight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2020/2021</a:t>
                      </a:r>
                      <a:endParaRPr lang="hu-HU" sz="3100" b="0" i="0" u="none" strike="noStrike">
                        <a:effectLst/>
                        <a:highlight>
                          <a:srgbClr val="FFE599"/>
                        </a:highlight>
                        <a:latin typeface="Calibri"/>
                        <a:cs typeface="Times New Roman"/>
                      </a:endParaRPr>
                    </a:p>
                  </a:txBody>
                  <a:tcPr marL="118836" marR="118836" marT="165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hu-HU" sz="1900" b="0" i="0" u="none" strike="noStrike" kern="100">
                          <a:solidFill>
                            <a:srgbClr val="000000"/>
                          </a:solidFill>
                          <a:effectLst/>
                          <a:highlight>
                            <a:srgbClr val="FFE599"/>
                          </a:highlight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1.</a:t>
                      </a:r>
                      <a:endParaRPr lang="hu-HU" sz="3100" b="0" i="0" u="none" strike="noStrike">
                        <a:effectLst/>
                        <a:highlight>
                          <a:srgbClr val="FFE599"/>
                        </a:highlight>
                        <a:latin typeface="Calibri"/>
                        <a:cs typeface="Times New Roman"/>
                      </a:endParaRPr>
                    </a:p>
                  </a:txBody>
                  <a:tcPr marL="118836" marR="118836" marT="165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hu-HU" sz="1900" b="0" i="0" u="none" strike="noStrike" kern="100">
                          <a:solidFill>
                            <a:srgbClr val="000000"/>
                          </a:solidFill>
                          <a:effectLst/>
                          <a:highlight>
                            <a:srgbClr val="FFE599"/>
                          </a:highlight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1709</a:t>
                      </a:r>
                      <a:endParaRPr lang="hu-HU" sz="3100" b="0" i="0" u="none" strike="noStrike">
                        <a:effectLst/>
                        <a:highlight>
                          <a:srgbClr val="FFE599"/>
                        </a:highlight>
                        <a:latin typeface="Calibri"/>
                        <a:cs typeface="Times New Roman"/>
                      </a:endParaRPr>
                    </a:p>
                  </a:txBody>
                  <a:tcPr marL="118836" marR="118836" marT="165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hu-HU" sz="1900" b="0" i="0" u="none" strike="noStrike" kern="100">
                          <a:solidFill>
                            <a:srgbClr val="000000"/>
                          </a:solidFill>
                          <a:effectLst/>
                          <a:highlight>
                            <a:srgbClr val="FFE599"/>
                          </a:highlight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715</a:t>
                      </a:r>
                      <a:endParaRPr lang="hu-HU" sz="3100" b="0" i="0" u="none" strike="noStrike">
                        <a:effectLst/>
                        <a:highlight>
                          <a:srgbClr val="FFE599"/>
                        </a:highlight>
                        <a:latin typeface="Calibri"/>
                        <a:cs typeface="Times New Roman"/>
                      </a:endParaRPr>
                    </a:p>
                  </a:txBody>
                  <a:tcPr marL="118836" marR="118836" marT="165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hu-HU" sz="1900" b="0" i="0" u="none" strike="noStrike" kern="100">
                          <a:solidFill>
                            <a:srgbClr val="000000"/>
                          </a:solidFill>
                          <a:effectLst/>
                          <a:highlight>
                            <a:srgbClr val="FFE599"/>
                          </a:highlight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42 %</a:t>
                      </a:r>
                      <a:endParaRPr lang="hu-HU" sz="3100" b="0" i="0" u="none" strike="noStrike">
                        <a:effectLst/>
                        <a:highlight>
                          <a:srgbClr val="FFE599"/>
                        </a:highlight>
                        <a:latin typeface="Calibri"/>
                        <a:cs typeface="Times New Roman"/>
                      </a:endParaRPr>
                    </a:p>
                  </a:txBody>
                  <a:tcPr marL="118836" marR="118836" marT="165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5910106"/>
                  </a:ext>
                </a:extLst>
              </a:tr>
              <a:tr h="390731"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hu-HU" sz="1900" b="0" i="0" u="none" strike="noStrike" kern="100">
                          <a:solidFill>
                            <a:srgbClr val="000000"/>
                          </a:solidFill>
                          <a:effectLst/>
                          <a:highlight>
                            <a:srgbClr val="FFE599"/>
                          </a:highlight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2020/2021</a:t>
                      </a:r>
                      <a:endParaRPr lang="hu-HU" sz="3100" b="0" i="0" u="none" strike="noStrike">
                        <a:effectLst/>
                        <a:highlight>
                          <a:srgbClr val="FFE599"/>
                        </a:highlight>
                        <a:latin typeface="Calibri"/>
                        <a:cs typeface="Times New Roman"/>
                      </a:endParaRPr>
                    </a:p>
                  </a:txBody>
                  <a:tcPr marL="118836" marR="118836" marT="165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hu-HU" sz="1900" b="0" i="0" u="none" strike="noStrike" kern="100">
                          <a:solidFill>
                            <a:srgbClr val="000000"/>
                          </a:solidFill>
                          <a:effectLst/>
                          <a:highlight>
                            <a:srgbClr val="FFE599"/>
                          </a:highlight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2.</a:t>
                      </a:r>
                      <a:endParaRPr lang="hu-HU" sz="3100" b="0" i="0" u="none" strike="noStrike">
                        <a:effectLst/>
                        <a:highlight>
                          <a:srgbClr val="FFE599"/>
                        </a:highlight>
                        <a:latin typeface="Calibri"/>
                        <a:cs typeface="Times New Roman"/>
                      </a:endParaRPr>
                    </a:p>
                  </a:txBody>
                  <a:tcPr marL="118836" marR="118836" marT="165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hu-HU" sz="1900" b="0" i="0" u="none" strike="noStrike" kern="100">
                          <a:solidFill>
                            <a:srgbClr val="000000"/>
                          </a:solidFill>
                          <a:effectLst/>
                          <a:highlight>
                            <a:srgbClr val="FFE599"/>
                          </a:highlight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1650</a:t>
                      </a:r>
                      <a:endParaRPr lang="hu-HU" sz="3100" b="0" i="0" u="none" strike="noStrike">
                        <a:effectLst/>
                        <a:highlight>
                          <a:srgbClr val="FFE599"/>
                        </a:highlight>
                        <a:latin typeface="Calibri"/>
                        <a:cs typeface="Times New Roman"/>
                      </a:endParaRPr>
                    </a:p>
                  </a:txBody>
                  <a:tcPr marL="118836" marR="118836" marT="165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hu-HU" sz="1900" b="0" i="0" u="none" strike="noStrike" kern="100">
                          <a:solidFill>
                            <a:srgbClr val="000000"/>
                          </a:solidFill>
                          <a:effectLst/>
                          <a:highlight>
                            <a:srgbClr val="FFE599"/>
                          </a:highlight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682</a:t>
                      </a:r>
                      <a:endParaRPr lang="hu-HU" sz="3100" b="0" i="0" u="none" strike="noStrike">
                        <a:effectLst/>
                        <a:highlight>
                          <a:srgbClr val="FFE599"/>
                        </a:highlight>
                        <a:latin typeface="Calibri"/>
                        <a:cs typeface="Times New Roman"/>
                      </a:endParaRPr>
                    </a:p>
                  </a:txBody>
                  <a:tcPr marL="118836" marR="118836" marT="165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hu-HU" sz="1900" b="0" i="0" u="none" strike="noStrike" kern="100">
                          <a:solidFill>
                            <a:srgbClr val="000000"/>
                          </a:solidFill>
                          <a:effectLst/>
                          <a:highlight>
                            <a:srgbClr val="FFE599"/>
                          </a:highlight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41 %</a:t>
                      </a:r>
                      <a:endParaRPr lang="hu-HU" sz="3100" b="0" i="0" u="none" strike="noStrike">
                        <a:effectLst/>
                        <a:highlight>
                          <a:srgbClr val="FFE599"/>
                        </a:highlight>
                        <a:latin typeface="Calibri"/>
                        <a:cs typeface="Times New Roman"/>
                      </a:endParaRPr>
                    </a:p>
                  </a:txBody>
                  <a:tcPr marL="118836" marR="118836" marT="165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0239737"/>
                  </a:ext>
                </a:extLst>
              </a:tr>
              <a:tr h="390731"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hu-HU" sz="1900" b="0" i="0" u="none" strike="noStrike" kern="100">
                          <a:solidFill>
                            <a:srgbClr val="000000"/>
                          </a:solidFill>
                          <a:effectLst/>
                          <a:highlight>
                            <a:srgbClr val="F7CAAC"/>
                          </a:highlight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2021/2022</a:t>
                      </a:r>
                      <a:endParaRPr lang="hu-HU" sz="3100" b="0" i="0" u="none" strike="noStrike">
                        <a:effectLst/>
                        <a:highlight>
                          <a:srgbClr val="F7CAAC"/>
                        </a:highlight>
                        <a:latin typeface="Calibri"/>
                        <a:cs typeface="Times New Roman"/>
                      </a:endParaRPr>
                    </a:p>
                  </a:txBody>
                  <a:tcPr marL="118836" marR="118836" marT="165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hu-HU" sz="1900" b="0" i="0" u="none" strike="noStrike" kern="100">
                          <a:solidFill>
                            <a:srgbClr val="000000"/>
                          </a:solidFill>
                          <a:effectLst/>
                          <a:highlight>
                            <a:srgbClr val="F7CAAC"/>
                          </a:highlight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1.</a:t>
                      </a:r>
                      <a:endParaRPr lang="hu-HU" sz="3100" b="0" i="0" u="none" strike="noStrike">
                        <a:effectLst/>
                        <a:highlight>
                          <a:srgbClr val="F7CAAC"/>
                        </a:highlight>
                        <a:latin typeface="Calibri"/>
                        <a:cs typeface="Times New Roman"/>
                      </a:endParaRPr>
                    </a:p>
                  </a:txBody>
                  <a:tcPr marL="118836" marR="118836" marT="165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hu-HU" sz="1900" b="0" i="0" u="none" strike="noStrike" kern="100">
                          <a:solidFill>
                            <a:srgbClr val="000000"/>
                          </a:solidFill>
                          <a:effectLst/>
                          <a:highlight>
                            <a:srgbClr val="F7CAAC"/>
                          </a:highlight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1906</a:t>
                      </a:r>
                      <a:endParaRPr lang="hu-HU" sz="3100" b="0" i="0" u="none" strike="noStrike">
                        <a:effectLst/>
                        <a:highlight>
                          <a:srgbClr val="F7CAAC"/>
                        </a:highlight>
                        <a:latin typeface="Calibri"/>
                        <a:cs typeface="Times New Roman"/>
                      </a:endParaRPr>
                    </a:p>
                  </a:txBody>
                  <a:tcPr marL="118836" marR="118836" marT="165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hu-HU" sz="1900" b="0" i="0" u="none" strike="noStrike" kern="100">
                          <a:solidFill>
                            <a:srgbClr val="000000"/>
                          </a:solidFill>
                          <a:effectLst/>
                          <a:highlight>
                            <a:srgbClr val="F7CAAC"/>
                          </a:highlight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772</a:t>
                      </a:r>
                      <a:endParaRPr lang="hu-HU" sz="3100" b="0" i="0" u="none" strike="noStrike">
                        <a:effectLst/>
                        <a:highlight>
                          <a:srgbClr val="F7CAAC"/>
                        </a:highlight>
                        <a:latin typeface="Calibri"/>
                        <a:cs typeface="Times New Roman"/>
                      </a:endParaRPr>
                    </a:p>
                  </a:txBody>
                  <a:tcPr marL="118836" marR="118836" marT="165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hu-HU" sz="1900" b="0" i="0" u="none" strike="noStrike" kern="100">
                          <a:solidFill>
                            <a:srgbClr val="000000"/>
                          </a:solidFill>
                          <a:effectLst/>
                          <a:highlight>
                            <a:srgbClr val="F7CAAC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41%</a:t>
                      </a:r>
                      <a:endParaRPr lang="hu-HU" sz="3100" b="0" i="0" u="none" strike="noStrike">
                        <a:effectLst/>
                        <a:highlight>
                          <a:srgbClr val="F7CAAC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118836" marR="118836" marT="165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7145216"/>
                  </a:ext>
                </a:extLst>
              </a:tr>
              <a:tr h="390731"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hu-HU" sz="1900" b="0" i="0" u="none" strike="noStrike" kern="100">
                          <a:solidFill>
                            <a:srgbClr val="000000"/>
                          </a:solidFill>
                          <a:effectLst/>
                          <a:highlight>
                            <a:srgbClr val="F7CAAC"/>
                          </a:highlight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2021/2022</a:t>
                      </a:r>
                      <a:endParaRPr lang="hu-HU" sz="3100" b="0" i="0" u="none" strike="noStrike">
                        <a:effectLst/>
                        <a:highlight>
                          <a:srgbClr val="F7CAAC"/>
                        </a:highlight>
                        <a:latin typeface="Calibri"/>
                        <a:cs typeface="Times New Roman"/>
                      </a:endParaRPr>
                    </a:p>
                  </a:txBody>
                  <a:tcPr marL="118836" marR="118836" marT="165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hu-HU" sz="1900" b="0" i="0" u="none" strike="noStrike" kern="100">
                          <a:solidFill>
                            <a:srgbClr val="000000"/>
                          </a:solidFill>
                          <a:effectLst/>
                          <a:highlight>
                            <a:srgbClr val="F7CAAC"/>
                          </a:highlight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2.</a:t>
                      </a:r>
                      <a:endParaRPr lang="hu-HU" sz="3100" b="0" i="0" u="none" strike="noStrike">
                        <a:effectLst/>
                        <a:highlight>
                          <a:srgbClr val="F7CAAC"/>
                        </a:highlight>
                        <a:latin typeface="Calibri"/>
                        <a:cs typeface="Times New Roman"/>
                      </a:endParaRPr>
                    </a:p>
                  </a:txBody>
                  <a:tcPr marL="118836" marR="118836" marT="165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hu-HU" sz="1900" b="0" i="0" u="none" strike="noStrike" kern="100">
                          <a:solidFill>
                            <a:srgbClr val="000000"/>
                          </a:solidFill>
                          <a:effectLst/>
                          <a:highlight>
                            <a:srgbClr val="F7CAAC"/>
                          </a:highlight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1806</a:t>
                      </a:r>
                      <a:endParaRPr lang="hu-HU" sz="3100" b="0" i="0" u="none" strike="noStrike">
                        <a:effectLst/>
                        <a:highlight>
                          <a:srgbClr val="F7CAAC"/>
                        </a:highlight>
                        <a:latin typeface="Calibri"/>
                        <a:cs typeface="Times New Roman"/>
                      </a:endParaRPr>
                    </a:p>
                  </a:txBody>
                  <a:tcPr marL="118836" marR="118836" marT="165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hu-HU" sz="1900" b="0" i="0" u="none" strike="noStrike" kern="100">
                          <a:solidFill>
                            <a:srgbClr val="000000"/>
                          </a:solidFill>
                          <a:effectLst/>
                          <a:highlight>
                            <a:srgbClr val="F7CAAC"/>
                          </a:highlight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745</a:t>
                      </a:r>
                      <a:endParaRPr lang="hu-HU" sz="3100" b="0" i="0" u="none" strike="noStrike">
                        <a:effectLst/>
                        <a:highlight>
                          <a:srgbClr val="F7CAAC"/>
                        </a:highlight>
                        <a:latin typeface="Calibri"/>
                        <a:cs typeface="Times New Roman"/>
                      </a:endParaRPr>
                    </a:p>
                  </a:txBody>
                  <a:tcPr marL="118836" marR="118836" marT="165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hu-HU" sz="1900" b="0" i="0" u="none" strike="noStrike" kern="100">
                          <a:solidFill>
                            <a:srgbClr val="000000"/>
                          </a:solidFill>
                          <a:effectLst/>
                          <a:highlight>
                            <a:srgbClr val="F7CAAC"/>
                          </a:highlight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41%</a:t>
                      </a:r>
                      <a:endParaRPr lang="hu-HU" sz="3100" b="0" i="0" u="none" strike="noStrike">
                        <a:effectLst/>
                        <a:highlight>
                          <a:srgbClr val="F7CAAC"/>
                        </a:highlight>
                        <a:latin typeface="Calibri"/>
                        <a:cs typeface="Times New Roman"/>
                      </a:endParaRPr>
                    </a:p>
                  </a:txBody>
                  <a:tcPr marL="118836" marR="118836" marT="165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778813"/>
                  </a:ext>
                </a:extLst>
              </a:tr>
              <a:tr h="390731"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hu-HU" sz="1900" b="0" i="0" u="none" strike="noStrike" kern="100">
                          <a:solidFill>
                            <a:srgbClr val="000000"/>
                          </a:solidFill>
                          <a:effectLst/>
                          <a:highlight>
                            <a:srgbClr val="BDD6EE"/>
                          </a:highlight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2022/2023</a:t>
                      </a:r>
                      <a:endParaRPr lang="hu-HU" sz="3100" b="0" i="0" u="none" strike="noStrike">
                        <a:effectLst/>
                        <a:highlight>
                          <a:srgbClr val="BDD6EE"/>
                        </a:highlight>
                        <a:latin typeface="Calibri"/>
                        <a:cs typeface="Times New Roman"/>
                      </a:endParaRPr>
                    </a:p>
                  </a:txBody>
                  <a:tcPr marL="118836" marR="118836" marT="165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hu-HU" sz="1900" b="0" i="0" u="none" strike="noStrike" kern="100">
                          <a:solidFill>
                            <a:srgbClr val="000000"/>
                          </a:solidFill>
                          <a:effectLst/>
                          <a:highlight>
                            <a:srgbClr val="BDD6EE"/>
                          </a:highlight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1.</a:t>
                      </a:r>
                      <a:endParaRPr lang="hu-HU" sz="3100" b="0" i="0" u="none" strike="noStrike">
                        <a:effectLst/>
                        <a:highlight>
                          <a:srgbClr val="BDD6EE"/>
                        </a:highlight>
                        <a:latin typeface="Calibri"/>
                        <a:cs typeface="Times New Roman"/>
                      </a:endParaRPr>
                    </a:p>
                  </a:txBody>
                  <a:tcPr marL="118836" marR="118836" marT="165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hu-HU" sz="1900" b="0" i="0" u="none" strike="noStrike" kern="100">
                          <a:solidFill>
                            <a:srgbClr val="000000"/>
                          </a:solidFill>
                          <a:effectLst/>
                          <a:highlight>
                            <a:srgbClr val="BDD6EE"/>
                          </a:highlight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1978</a:t>
                      </a:r>
                      <a:endParaRPr lang="hu-HU" sz="3100" b="0" i="0" u="none" strike="noStrike">
                        <a:effectLst/>
                        <a:highlight>
                          <a:srgbClr val="BDD6EE"/>
                        </a:highlight>
                        <a:latin typeface="Calibri"/>
                        <a:cs typeface="Times New Roman"/>
                      </a:endParaRPr>
                    </a:p>
                  </a:txBody>
                  <a:tcPr marL="118836" marR="118836" marT="165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hu-HU" sz="1900" b="0" i="0" u="none" strike="noStrike" kern="100">
                          <a:solidFill>
                            <a:srgbClr val="000000"/>
                          </a:solidFill>
                          <a:effectLst/>
                          <a:highlight>
                            <a:srgbClr val="BDD6EE"/>
                          </a:highlight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817</a:t>
                      </a:r>
                      <a:endParaRPr lang="hu-HU" sz="3100" b="0" i="0" u="none" strike="noStrike">
                        <a:effectLst/>
                        <a:highlight>
                          <a:srgbClr val="BDD6EE"/>
                        </a:highlight>
                        <a:latin typeface="Calibri"/>
                        <a:cs typeface="Times New Roman"/>
                      </a:endParaRPr>
                    </a:p>
                  </a:txBody>
                  <a:tcPr marL="118836" marR="118836" marT="165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hu-HU" sz="1900" b="0" i="0" u="none" strike="noStrike" kern="100">
                          <a:solidFill>
                            <a:srgbClr val="000000"/>
                          </a:solidFill>
                          <a:effectLst/>
                          <a:highlight>
                            <a:srgbClr val="BDD6EE"/>
                          </a:highlight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41 %</a:t>
                      </a:r>
                      <a:endParaRPr lang="hu-HU" sz="3100" b="0" i="0" u="none" strike="noStrike">
                        <a:effectLst/>
                        <a:highlight>
                          <a:srgbClr val="BDD6EE"/>
                        </a:highlight>
                        <a:latin typeface="Calibri"/>
                        <a:cs typeface="Times New Roman"/>
                      </a:endParaRPr>
                    </a:p>
                  </a:txBody>
                  <a:tcPr marL="118836" marR="118836" marT="165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9945518"/>
                  </a:ext>
                </a:extLst>
              </a:tr>
              <a:tr h="390731"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hu-HU" sz="1900" b="0" i="0" u="none" strike="noStrike" kern="100">
                          <a:solidFill>
                            <a:srgbClr val="000000"/>
                          </a:solidFill>
                          <a:effectLst/>
                          <a:highlight>
                            <a:srgbClr val="BDD6EE"/>
                          </a:highlight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2022/2023</a:t>
                      </a:r>
                      <a:endParaRPr lang="hu-HU" sz="3100" b="0" i="0" u="none" strike="noStrike">
                        <a:effectLst/>
                        <a:highlight>
                          <a:srgbClr val="BDD6EE"/>
                        </a:highlight>
                        <a:latin typeface="Calibri"/>
                        <a:cs typeface="Times New Roman"/>
                      </a:endParaRPr>
                    </a:p>
                  </a:txBody>
                  <a:tcPr marL="118836" marR="118836" marT="165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hu-HU" sz="1900" b="0" i="0" u="none" strike="noStrike" kern="100">
                          <a:solidFill>
                            <a:srgbClr val="000000"/>
                          </a:solidFill>
                          <a:effectLst/>
                          <a:highlight>
                            <a:srgbClr val="BDD6EE"/>
                          </a:highlight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2.</a:t>
                      </a:r>
                      <a:endParaRPr lang="hu-HU" sz="3100" b="0" i="0" u="none" strike="noStrike">
                        <a:effectLst/>
                        <a:highlight>
                          <a:srgbClr val="BDD6EE"/>
                        </a:highlight>
                        <a:latin typeface="Calibri"/>
                        <a:cs typeface="Times New Roman"/>
                      </a:endParaRPr>
                    </a:p>
                  </a:txBody>
                  <a:tcPr marL="118836" marR="118836" marT="165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hu-HU" sz="1900" b="0" i="0" u="none" strike="noStrike" kern="100">
                          <a:solidFill>
                            <a:srgbClr val="000000"/>
                          </a:solidFill>
                          <a:effectLst/>
                          <a:highlight>
                            <a:srgbClr val="BDD6EE"/>
                          </a:highlight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1718</a:t>
                      </a:r>
                      <a:endParaRPr lang="hu-HU" sz="3100" b="0" i="0" u="none" strike="noStrike">
                        <a:effectLst/>
                        <a:highlight>
                          <a:srgbClr val="BDD6EE"/>
                        </a:highlight>
                        <a:latin typeface="Calibri"/>
                        <a:cs typeface="Times New Roman"/>
                      </a:endParaRPr>
                    </a:p>
                  </a:txBody>
                  <a:tcPr marL="118836" marR="118836" marT="165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hu-HU" sz="1900" b="0" i="0" u="none" strike="noStrike" kern="100">
                          <a:solidFill>
                            <a:srgbClr val="000000"/>
                          </a:solidFill>
                          <a:effectLst/>
                          <a:highlight>
                            <a:srgbClr val="BDD6EE"/>
                          </a:highlight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755</a:t>
                      </a:r>
                      <a:endParaRPr lang="hu-HU" sz="3100" b="0" i="0" u="none" strike="noStrike">
                        <a:effectLst/>
                        <a:highlight>
                          <a:srgbClr val="BDD6EE"/>
                        </a:highlight>
                        <a:latin typeface="Calibri"/>
                        <a:cs typeface="Times New Roman"/>
                      </a:endParaRPr>
                    </a:p>
                  </a:txBody>
                  <a:tcPr marL="118836" marR="118836" marT="165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hu-HU" sz="1900" b="0" i="0" u="none" strike="noStrike" kern="100">
                          <a:solidFill>
                            <a:srgbClr val="000000"/>
                          </a:solidFill>
                          <a:effectLst/>
                          <a:highlight>
                            <a:srgbClr val="BDD6EE"/>
                          </a:highlight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44%</a:t>
                      </a:r>
                      <a:endParaRPr lang="hu-HU" sz="3100" b="0" i="0" u="none" strike="noStrike">
                        <a:effectLst/>
                        <a:highlight>
                          <a:srgbClr val="BDD6EE"/>
                        </a:highlight>
                        <a:latin typeface="Calibri"/>
                        <a:cs typeface="Times New Roman"/>
                      </a:endParaRPr>
                    </a:p>
                  </a:txBody>
                  <a:tcPr marL="118836" marR="118836" marT="165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830973"/>
                  </a:ext>
                </a:extLst>
              </a:tr>
              <a:tr h="390731"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hu-HU" sz="1900" b="0" i="0" u="none" strike="noStrike" kern="100">
                          <a:solidFill>
                            <a:srgbClr val="000000"/>
                          </a:solidFill>
                          <a:effectLst/>
                          <a:highlight>
                            <a:srgbClr val="C5E0B3"/>
                          </a:highlight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2023/2024</a:t>
                      </a:r>
                      <a:endParaRPr lang="hu-HU" sz="3100" b="0" i="0" u="none" strike="noStrike">
                        <a:effectLst/>
                        <a:highlight>
                          <a:srgbClr val="C5E0B3"/>
                        </a:highlight>
                        <a:latin typeface="Calibri"/>
                        <a:cs typeface="Times New Roman"/>
                      </a:endParaRPr>
                    </a:p>
                  </a:txBody>
                  <a:tcPr marL="118836" marR="118836" marT="165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hu-HU" sz="1900" b="0" i="0" u="none" strike="noStrike" kern="100">
                          <a:solidFill>
                            <a:srgbClr val="000000"/>
                          </a:solidFill>
                          <a:effectLst/>
                          <a:highlight>
                            <a:srgbClr val="C5E0B3"/>
                          </a:highlight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1.</a:t>
                      </a:r>
                      <a:endParaRPr lang="hu-HU" sz="3100" b="0" i="0" u="none" strike="noStrike">
                        <a:effectLst/>
                        <a:highlight>
                          <a:srgbClr val="C5E0B3"/>
                        </a:highlight>
                        <a:latin typeface="Calibri"/>
                        <a:cs typeface="Times New Roman"/>
                      </a:endParaRPr>
                    </a:p>
                  </a:txBody>
                  <a:tcPr marL="118836" marR="118836" marT="165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hu-HU" sz="1900" b="0" i="0" u="none" strike="noStrike" kern="100">
                          <a:solidFill>
                            <a:srgbClr val="000000"/>
                          </a:solidFill>
                          <a:effectLst/>
                          <a:highlight>
                            <a:srgbClr val="C5E0B3"/>
                          </a:highlight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1871</a:t>
                      </a:r>
                      <a:endParaRPr lang="hu-HU" sz="3100" b="0" i="0" u="none" strike="noStrike">
                        <a:effectLst/>
                        <a:highlight>
                          <a:srgbClr val="C5E0B3"/>
                        </a:highlight>
                        <a:latin typeface="Calibri"/>
                        <a:cs typeface="Times New Roman"/>
                      </a:endParaRPr>
                    </a:p>
                  </a:txBody>
                  <a:tcPr marL="118836" marR="118836" marT="165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hu-HU" sz="1900" b="0" i="0" u="none" strike="noStrike" kern="100">
                          <a:solidFill>
                            <a:srgbClr val="000000"/>
                          </a:solidFill>
                          <a:effectLst/>
                          <a:highlight>
                            <a:srgbClr val="C5E0B3"/>
                          </a:highlight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785</a:t>
                      </a:r>
                      <a:endParaRPr lang="hu-HU" sz="3100" b="0" i="0" u="none" strike="noStrike">
                        <a:effectLst/>
                        <a:highlight>
                          <a:srgbClr val="C5E0B3"/>
                        </a:highlight>
                        <a:latin typeface="Calibri"/>
                        <a:cs typeface="Times New Roman"/>
                      </a:endParaRPr>
                    </a:p>
                  </a:txBody>
                  <a:tcPr marL="118836" marR="118836" marT="165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hu-HU" sz="1900" b="0" i="0" u="none" strike="noStrike" kern="100">
                          <a:solidFill>
                            <a:srgbClr val="000000"/>
                          </a:solidFill>
                          <a:effectLst/>
                          <a:highlight>
                            <a:srgbClr val="C5E0B3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42 %</a:t>
                      </a:r>
                      <a:endParaRPr lang="hu-HU" sz="3100" b="0" i="0" u="none" strike="noStrike">
                        <a:effectLst/>
                        <a:highlight>
                          <a:srgbClr val="C5E0B3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118836" marR="118836" marT="165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6582486"/>
                  </a:ext>
                </a:extLst>
              </a:tr>
              <a:tr h="390731"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hu-HU" sz="1900" b="0" i="0" u="none" strike="noStrike" kern="100">
                          <a:solidFill>
                            <a:srgbClr val="000000"/>
                          </a:solidFill>
                          <a:effectLst/>
                          <a:highlight>
                            <a:srgbClr val="C5E0B3"/>
                          </a:highlight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2023/2024</a:t>
                      </a:r>
                      <a:endParaRPr lang="hu-HU" sz="3100" b="0" i="0" u="none" strike="noStrike">
                        <a:effectLst/>
                        <a:highlight>
                          <a:srgbClr val="C5E0B3"/>
                        </a:highlight>
                        <a:latin typeface="Calibri"/>
                        <a:cs typeface="Times New Roman"/>
                      </a:endParaRPr>
                    </a:p>
                  </a:txBody>
                  <a:tcPr marL="118836" marR="118836" marT="165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hu-HU" sz="1900" b="0" i="0" u="none" strike="noStrike" kern="100">
                          <a:solidFill>
                            <a:srgbClr val="000000"/>
                          </a:solidFill>
                          <a:effectLst/>
                          <a:highlight>
                            <a:srgbClr val="C5E0B3"/>
                          </a:highlight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2.</a:t>
                      </a:r>
                      <a:endParaRPr lang="hu-HU" sz="3100" b="0" i="0" u="none" strike="noStrike">
                        <a:effectLst/>
                        <a:highlight>
                          <a:srgbClr val="C5E0B3"/>
                        </a:highlight>
                        <a:latin typeface="Calibri"/>
                        <a:cs typeface="Times New Roman"/>
                      </a:endParaRPr>
                    </a:p>
                  </a:txBody>
                  <a:tcPr marL="118836" marR="118836" marT="165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hu-HU" sz="1900" b="0" i="0" u="none" strike="noStrike" kern="100">
                          <a:solidFill>
                            <a:srgbClr val="000000"/>
                          </a:solidFill>
                          <a:effectLst/>
                          <a:highlight>
                            <a:srgbClr val="C5E0B3"/>
                          </a:highlight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1661</a:t>
                      </a:r>
                      <a:endParaRPr lang="hu-HU" sz="3100" b="0" i="0" u="none" strike="noStrike">
                        <a:effectLst/>
                        <a:highlight>
                          <a:srgbClr val="C5E0B3"/>
                        </a:highlight>
                        <a:latin typeface="Calibri"/>
                        <a:cs typeface="Times New Roman"/>
                      </a:endParaRPr>
                    </a:p>
                  </a:txBody>
                  <a:tcPr marL="118836" marR="118836" marT="165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hu-HU" sz="1900" b="0" i="0" u="none" strike="noStrike" kern="100">
                          <a:solidFill>
                            <a:srgbClr val="000000"/>
                          </a:solidFill>
                          <a:effectLst/>
                          <a:highlight>
                            <a:srgbClr val="C5E0B3"/>
                          </a:highlight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752</a:t>
                      </a:r>
                      <a:endParaRPr lang="hu-HU" sz="3100" b="0" i="0" u="none" strike="noStrike">
                        <a:effectLst/>
                        <a:highlight>
                          <a:srgbClr val="C5E0B3"/>
                        </a:highlight>
                        <a:latin typeface="Calibri"/>
                        <a:cs typeface="Times New Roman"/>
                      </a:endParaRPr>
                    </a:p>
                  </a:txBody>
                  <a:tcPr marL="118836" marR="118836" marT="165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hu-HU" sz="1900" b="0" i="0" u="none" strike="noStrike" kern="100">
                          <a:solidFill>
                            <a:srgbClr val="000000"/>
                          </a:solidFill>
                          <a:effectLst/>
                          <a:highlight>
                            <a:srgbClr val="C5E0B3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45%</a:t>
                      </a:r>
                      <a:endParaRPr lang="hu-HU" sz="3100" b="0" i="0" u="none" strike="noStrike">
                        <a:effectLst/>
                        <a:highlight>
                          <a:srgbClr val="C5E0B3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118836" marR="118836" marT="165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731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0435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6F318760-FBD1-AE4F-BB2C-10020B6F87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9437863"/>
              </p:ext>
            </p:extLst>
          </p:nvPr>
        </p:nvGraphicFramePr>
        <p:xfrm>
          <a:off x="568325" y="429492"/>
          <a:ext cx="10224366" cy="5708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830736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E3DC7B5-D332-2BA0-D8E6-D707B4B4B2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69747" y="545138"/>
            <a:ext cx="11091861" cy="697690"/>
          </a:xfrm>
        </p:spPr>
        <p:txBody>
          <a:bodyPr/>
          <a:lstStyle/>
          <a:p>
            <a:r>
              <a:rPr lang="hu-HU" err="1">
                <a:latin typeface="Georgia"/>
              </a:rPr>
              <a:t>Gólyaiskolából</a:t>
            </a:r>
            <a:r>
              <a:rPr lang="hu-HU">
                <a:latin typeface="Georgia"/>
              </a:rPr>
              <a:t> </a:t>
            </a:r>
            <a:r>
              <a:rPr lang="hu-HU" err="1">
                <a:latin typeface="Georgia"/>
              </a:rPr>
              <a:t>gólyakeltető</a:t>
            </a:r>
            <a:r>
              <a:rPr lang="hu-HU">
                <a:latin typeface="Georgia"/>
              </a:rPr>
              <a:t> …</a:t>
            </a:r>
            <a:endParaRPr lang="hu-HU"/>
          </a:p>
        </p:txBody>
      </p:sp>
      <p:pic>
        <p:nvPicPr>
          <p:cNvPr id="3" name="Kép 2" descr="A képen vízimadár, madár, csőr, tengeri madár látható&#10;&#10;Automatikusan generált leírás">
            <a:extLst>
              <a:ext uri="{FF2B5EF4-FFF2-40B4-BE49-F238E27FC236}">
                <a16:creationId xmlns:a16="http://schemas.microsoft.com/office/drawing/2014/main" id="{4378BFC3-547F-F2B7-6F2A-72F2704FFA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1910" y="2112791"/>
            <a:ext cx="4114800" cy="4114800"/>
          </a:xfrm>
          <a:prstGeom prst="rect">
            <a:avLst/>
          </a:prstGeom>
        </p:spPr>
      </p:pic>
      <p:graphicFrame>
        <p:nvGraphicFramePr>
          <p:cNvPr id="13" name="Diagram 12">
            <a:extLst>
              <a:ext uri="{FF2B5EF4-FFF2-40B4-BE49-F238E27FC236}">
                <a16:creationId xmlns:a16="http://schemas.microsoft.com/office/drawing/2014/main" id="{8E8FA36C-FC96-3DDA-318C-FB6BA5192B6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02942250"/>
              </p:ext>
            </p:extLst>
          </p:nvPr>
        </p:nvGraphicFramePr>
        <p:xfrm>
          <a:off x="476694" y="1434935"/>
          <a:ext cx="7123813" cy="52524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985204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 descr="A képen szöveg, képernyőkép, Betűtípus, tervezés látható&#10;&#10;Automatikusan generált leírás">
            <a:extLst>
              <a:ext uri="{FF2B5EF4-FFF2-40B4-BE49-F238E27FC236}">
                <a16:creationId xmlns:a16="http://schemas.microsoft.com/office/drawing/2014/main" id="{163B11E0-275A-83F3-1155-96BE1AF83AE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213" t="1487" r="12271" b="-1487"/>
          <a:stretch/>
        </p:blipFill>
        <p:spPr>
          <a:xfrm>
            <a:off x="0" y="1278973"/>
            <a:ext cx="12192000" cy="6150528"/>
          </a:xfrm>
          <a:prstGeom prst="rect">
            <a:avLst/>
          </a:prstGeom>
        </p:spPr>
      </p:pic>
      <p:sp>
        <p:nvSpPr>
          <p:cNvPr id="5" name="Cím 4">
            <a:extLst>
              <a:ext uri="{FF2B5EF4-FFF2-40B4-BE49-F238E27FC236}">
                <a16:creationId xmlns:a16="http://schemas.microsoft.com/office/drawing/2014/main" id="{2EA7C370-DB2A-1254-F396-D4F7FB85DE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37472" y="581283"/>
            <a:ext cx="11091861" cy="697690"/>
          </a:xfrm>
        </p:spPr>
        <p:txBody>
          <a:bodyPr/>
          <a:lstStyle/>
          <a:p>
            <a:r>
              <a:rPr lang="hu-HU">
                <a:latin typeface="Georgia"/>
              </a:rPr>
              <a:t>Ökoszisztéma alapú megközelítés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26622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E3DC7B5-D332-2BA0-D8E6-D707B4B4B2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87737" y="543464"/>
            <a:ext cx="11091861" cy="697690"/>
          </a:xfrm>
        </p:spPr>
        <p:txBody>
          <a:bodyPr/>
          <a:lstStyle/>
          <a:p>
            <a:r>
              <a:rPr lang="hu-HU">
                <a:latin typeface="Georgia"/>
              </a:rPr>
              <a:t>Reflektív fejlesztési folyamat</a:t>
            </a:r>
            <a:endParaRPr lang="hu-HU"/>
          </a:p>
        </p:txBody>
      </p: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390AEF10-6D8E-7096-F1AE-7C7A19F4333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2654198"/>
              </p:ext>
            </p:extLst>
          </p:nvPr>
        </p:nvGraphicFramePr>
        <p:xfrm>
          <a:off x="966335" y="1421227"/>
          <a:ext cx="10558008" cy="52920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Ábra 4" descr="Jobb és bal agyfélteke egyszínű kitöltéssel">
            <a:extLst>
              <a:ext uri="{FF2B5EF4-FFF2-40B4-BE49-F238E27FC236}">
                <a16:creationId xmlns:a16="http://schemas.microsoft.com/office/drawing/2014/main" id="{FB07A7A4-93EC-C558-499E-CD5CE62D810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011654" y="0"/>
            <a:ext cx="1512689" cy="1512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3801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6123D4F0-BC9E-6863-B44C-DFD6C12C284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67554336"/>
              </p:ext>
            </p:extLst>
          </p:nvPr>
        </p:nvGraphicFramePr>
        <p:xfrm>
          <a:off x="1156134" y="1291454"/>
          <a:ext cx="10078366" cy="51848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5" name="Nyíl: felfelé kanyarodó 124">
            <a:extLst>
              <a:ext uri="{FF2B5EF4-FFF2-40B4-BE49-F238E27FC236}">
                <a16:creationId xmlns:a16="http://schemas.microsoft.com/office/drawing/2014/main" id="{3EAF89D9-DB29-62FB-D54F-56ACE406E499}"/>
              </a:ext>
            </a:extLst>
          </p:cNvPr>
          <p:cNvSpPr/>
          <p:nvPr/>
        </p:nvSpPr>
        <p:spPr>
          <a:xfrm flipH="1" flipV="1">
            <a:off x="2096495" y="1989144"/>
            <a:ext cx="7609835" cy="1122508"/>
          </a:xfrm>
          <a:prstGeom prst="bentUpArrow">
            <a:avLst/>
          </a:prstGeom>
          <a:solidFill>
            <a:srgbClr val="F5C83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Téglalap 6">
            <a:extLst>
              <a:ext uri="{FF2B5EF4-FFF2-40B4-BE49-F238E27FC236}">
                <a16:creationId xmlns:a16="http://schemas.microsoft.com/office/drawing/2014/main" id="{9796EE36-2744-D541-A46D-1F43556F86F5}"/>
              </a:ext>
            </a:extLst>
          </p:cNvPr>
          <p:cNvSpPr/>
          <p:nvPr/>
        </p:nvSpPr>
        <p:spPr>
          <a:xfrm>
            <a:off x="9706330" y="1989144"/>
            <a:ext cx="300699" cy="1122508"/>
          </a:xfrm>
          <a:prstGeom prst="rect">
            <a:avLst/>
          </a:prstGeom>
          <a:solidFill>
            <a:srgbClr val="F5C8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Cím 1">
            <a:extLst>
              <a:ext uri="{FF2B5EF4-FFF2-40B4-BE49-F238E27FC236}">
                <a16:creationId xmlns:a16="http://schemas.microsoft.com/office/drawing/2014/main" id="{F5CF23EF-1F79-AC36-3C5B-5C650F69CC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46415" y="581645"/>
            <a:ext cx="6853890" cy="708128"/>
          </a:xfrm>
        </p:spPr>
        <p:txBody>
          <a:bodyPr/>
          <a:lstStyle/>
          <a:p>
            <a:r>
              <a:rPr lang="hu-HU">
                <a:latin typeface="Georgia"/>
              </a:rPr>
              <a:t>Reflektív fejlesztési folyamat</a:t>
            </a:r>
            <a:endParaRPr lang="hu-HU"/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41FB1B75-D3F9-3A4B-0D57-291B56B29CA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9617659"/>
              </p:ext>
            </p:extLst>
          </p:nvPr>
        </p:nvGraphicFramePr>
        <p:xfrm>
          <a:off x="1156134" y="3132446"/>
          <a:ext cx="10078366" cy="55130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767160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125" grpId="0" animBg="1"/>
      <p:bldP spid="7" grpId="0" animBg="1"/>
      <p:bldGraphic spid="9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>
            <a:extLst>
              <a:ext uri="{FF2B5EF4-FFF2-40B4-BE49-F238E27FC236}">
                <a16:creationId xmlns:a16="http://schemas.microsoft.com/office/drawing/2014/main" id="{51C63072-D9B4-3F2E-D915-33EC8633F08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3369" r="38636" b="23093"/>
          <a:stretch/>
        </p:blipFill>
        <p:spPr>
          <a:xfrm>
            <a:off x="110836" y="3471425"/>
            <a:ext cx="6079608" cy="3540976"/>
          </a:xfrm>
          <a:prstGeom prst="rect">
            <a:avLst/>
          </a:prstGeom>
        </p:spPr>
      </p:pic>
      <p:sp>
        <p:nvSpPr>
          <p:cNvPr id="3" name="Élőláb helye 2">
            <a:extLst>
              <a:ext uri="{FF2B5EF4-FFF2-40B4-BE49-F238E27FC236}">
                <a16:creationId xmlns:a16="http://schemas.microsoft.com/office/drawing/2014/main" id="{9B5DE64B-7722-A3D2-438B-834488A7A79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hu-HU"/>
              <a:t>Dia címsor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82D6905-B9F4-38D6-C201-1B96968F3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6ADC5-20D5-4D97-97BA-D075EF7338E0}" type="datetime1">
              <a:rPr lang="hu-HU" smtClean="0"/>
              <a:t>2024. 06. 03.</a:t>
            </a:fld>
            <a:endParaRPr lang="hu-HU"/>
          </a:p>
        </p:txBody>
      </p:sp>
      <p:sp>
        <p:nvSpPr>
          <p:cNvPr id="5" name="Cím 4">
            <a:extLst>
              <a:ext uri="{FF2B5EF4-FFF2-40B4-BE49-F238E27FC236}">
                <a16:creationId xmlns:a16="http://schemas.microsoft.com/office/drawing/2014/main" id="{5D54E195-F9E9-CC65-156F-0CA0D0F0EF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D0C87256-BF73-95F2-C4B6-2E20936F656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718" t="14095" r="39076" b="22447"/>
          <a:stretch/>
        </p:blipFill>
        <p:spPr>
          <a:xfrm>
            <a:off x="-282485" y="0"/>
            <a:ext cx="6396567" cy="3644900"/>
          </a:xfrm>
          <a:prstGeom prst="rect">
            <a:avLst/>
          </a:prstGeom>
        </p:spPr>
      </p:pic>
      <p:pic>
        <p:nvPicPr>
          <p:cNvPr id="11" name="Kép 10">
            <a:extLst>
              <a:ext uri="{FF2B5EF4-FFF2-40B4-BE49-F238E27FC236}">
                <a16:creationId xmlns:a16="http://schemas.microsoft.com/office/drawing/2014/main" id="{8996A7A8-AA95-C8F1-DDFC-036428DDDF7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5181" r="38636" b="23094"/>
          <a:stretch/>
        </p:blipFill>
        <p:spPr>
          <a:xfrm>
            <a:off x="6096000" y="0"/>
            <a:ext cx="6428351" cy="3637284"/>
          </a:xfrm>
          <a:prstGeom prst="rect">
            <a:avLst/>
          </a:prstGeom>
        </p:spPr>
      </p:pic>
      <p:pic>
        <p:nvPicPr>
          <p:cNvPr id="13" name="Kép 12">
            <a:extLst>
              <a:ext uri="{FF2B5EF4-FFF2-40B4-BE49-F238E27FC236}">
                <a16:creationId xmlns:a16="http://schemas.microsoft.com/office/drawing/2014/main" id="{3E369AF3-B551-9A0F-D37F-4B16E1A8840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684" t="14197" r="39534" b="24793"/>
          <a:stretch/>
        </p:blipFill>
        <p:spPr>
          <a:xfrm>
            <a:off x="5874565" y="3013572"/>
            <a:ext cx="6348817" cy="3977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628555"/>
      </p:ext>
    </p:extLst>
  </p:cSld>
  <p:clrMapOvr>
    <a:masterClrMapping/>
  </p:clrMapOvr>
</p:sld>
</file>

<file path=ppt/theme/theme1.xml><?xml version="1.0" encoding="utf-8"?>
<a:theme xmlns:a="http://schemas.openxmlformats.org/drawingml/2006/main" name="Címdia">
  <a:themeElements>
    <a:clrScheme name="Corvinus New3">
      <a:dk1>
        <a:srgbClr val="000000"/>
      </a:dk1>
      <a:lt1>
        <a:sysClr val="window" lastClr="FFFFFF"/>
      </a:lt1>
      <a:dk2>
        <a:srgbClr val="855C24"/>
      </a:dk2>
      <a:lt2>
        <a:srgbClr val="DEC5A6"/>
      </a:lt2>
      <a:accent1>
        <a:srgbClr val="1B213E"/>
      </a:accent1>
      <a:accent2>
        <a:srgbClr val="BF8F55"/>
      </a:accent2>
      <a:accent3>
        <a:srgbClr val="5C6873"/>
      </a:accent3>
      <a:accent4>
        <a:srgbClr val="F5C832"/>
      </a:accent4>
      <a:accent5>
        <a:srgbClr val="D22027"/>
      </a:accent5>
      <a:accent6>
        <a:srgbClr val="0C8843"/>
      </a:accent6>
      <a:hlink>
        <a:srgbClr val="0563C1"/>
      </a:hlink>
      <a:folHlink>
        <a:srgbClr val="954F72"/>
      </a:folHlink>
    </a:clrScheme>
    <a:fontScheme name="Corvinus betűtípus séma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lIns="0" tIns="0" rIns="0" bIns="0" anchor="b" anchorCtr="0"/>
      <a:lstStyle>
        <a:defPPr algn="l"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orvinus_hu" id="{06BE48BB-809E-4B25-B471-99A4267F43B7}" vid="{6371EEFD-A84E-4375-8484-6B8A060401DF}"/>
    </a:ext>
  </a:extLst>
</a:theme>
</file>

<file path=ppt/theme/theme10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orvinus alap dia">
  <a:themeElements>
    <a:clrScheme name="Corvinus New3">
      <a:dk1>
        <a:srgbClr val="000000"/>
      </a:dk1>
      <a:lt1>
        <a:sysClr val="window" lastClr="FFFFFF"/>
      </a:lt1>
      <a:dk2>
        <a:srgbClr val="855C24"/>
      </a:dk2>
      <a:lt2>
        <a:srgbClr val="DEC5A6"/>
      </a:lt2>
      <a:accent1>
        <a:srgbClr val="1B213E"/>
      </a:accent1>
      <a:accent2>
        <a:srgbClr val="BF8F55"/>
      </a:accent2>
      <a:accent3>
        <a:srgbClr val="5C6873"/>
      </a:accent3>
      <a:accent4>
        <a:srgbClr val="F5C832"/>
      </a:accent4>
      <a:accent5>
        <a:srgbClr val="D22027"/>
      </a:accent5>
      <a:accent6>
        <a:srgbClr val="0C8843"/>
      </a:accent6>
      <a:hlink>
        <a:srgbClr val="0563C1"/>
      </a:hlink>
      <a:folHlink>
        <a:srgbClr val="954F72"/>
      </a:folHlink>
    </a:clrScheme>
    <a:fontScheme name="Corvinus betűtípus séma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lIns="0" tIns="0" rIns="0" bIns="0" anchor="b" anchorCtr="0"/>
      <a:lstStyle>
        <a:defPPr algn="l"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orvinus_hu" id="{06BE48BB-809E-4B25-B471-99A4267F43B7}" vid="{A91E95FC-B8AB-4CF6-9CAD-3D973520C36C}"/>
    </a:ext>
  </a:extLst>
</a:theme>
</file>

<file path=ppt/theme/theme3.xml><?xml version="1.0" encoding="utf-8"?>
<a:theme xmlns:a="http://schemas.openxmlformats.org/drawingml/2006/main" name="1_Corvinus táblázat dia">
  <a:themeElements>
    <a:clrScheme name="Corvinus New3">
      <a:dk1>
        <a:srgbClr val="000000"/>
      </a:dk1>
      <a:lt1>
        <a:sysClr val="window" lastClr="FFFFFF"/>
      </a:lt1>
      <a:dk2>
        <a:srgbClr val="855C24"/>
      </a:dk2>
      <a:lt2>
        <a:srgbClr val="DEC5A6"/>
      </a:lt2>
      <a:accent1>
        <a:srgbClr val="1B213E"/>
      </a:accent1>
      <a:accent2>
        <a:srgbClr val="BF8F55"/>
      </a:accent2>
      <a:accent3>
        <a:srgbClr val="5C6873"/>
      </a:accent3>
      <a:accent4>
        <a:srgbClr val="F5C832"/>
      </a:accent4>
      <a:accent5>
        <a:srgbClr val="D22027"/>
      </a:accent5>
      <a:accent6>
        <a:srgbClr val="0C8843"/>
      </a:accent6>
      <a:hlink>
        <a:srgbClr val="0563C1"/>
      </a:hlink>
      <a:folHlink>
        <a:srgbClr val="954F72"/>
      </a:folHlink>
    </a:clrScheme>
    <a:fontScheme name="Corvinus betűtípus séma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lIns="0" tIns="0" rIns="0" bIns="0" anchor="b" anchorCtr="0"/>
      <a:lstStyle>
        <a:defPPr algn="l"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orvinus_hu" id="{06BE48BB-809E-4B25-B471-99A4267F43B7}" vid="{3575809B-E772-4124-9EF8-D7D83D81D42E}"/>
    </a:ext>
  </a:extLst>
</a:theme>
</file>

<file path=ppt/theme/theme4.xml><?xml version="1.0" encoding="utf-8"?>
<a:theme xmlns:a="http://schemas.openxmlformats.org/drawingml/2006/main" name="1_Üres dia">
  <a:themeElements>
    <a:clrScheme name="Corvinus New3">
      <a:dk1>
        <a:srgbClr val="000000"/>
      </a:dk1>
      <a:lt1>
        <a:sysClr val="window" lastClr="FFFFFF"/>
      </a:lt1>
      <a:dk2>
        <a:srgbClr val="855C24"/>
      </a:dk2>
      <a:lt2>
        <a:srgbClr val="DEC5A6"/>
      </a:lt2>
      <a:accent1>
        <a:srgbClr val="1B213E"/>
      </a:accent1>
      <a:accent2>
        <a:srgbClr val="BF8F55"/>
      </a:accent2>
      <a:accent3>
        <a:srgbClr val="5C6873"/>
      </a:accent3>
      <a:accent4>
        <a:srgbClr val="F5C832"/>
      </a:accent4>
      <a:accent5>
        <a:srgbClr val="D22027"/>
      </a:accent5>
      <a:accent6>
        <a:srgbClr val="0C8843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rvinus_hu" id="{06BE48BB-809E-4B25-B471-99A4267F43B7}" vid="{4CBBE07A-77DD-4813-BA47-147E36FE7167}"/>
    </a:ext>
  </a:extLst>
</a:theme>
</file>

<file path=ppt/theme/theme5.xml><?xml version="1.0" encoding="utf-8"?>
<a:theme xmlns:a="http://schemas.openxmlformats.org/drawingml/2006/main" name="1_Köszönjük a figyelmet">
  <a:themeElements>
    <a:clrScheme name="Corvinus New3">
      <a:dk1>
        <a:srgbClr val="000000"/>
      </a:dk1>
      <a:lt1>
        <a:sysClr val="window" lastClr="FFFFFF"/>
      </a:lt1>
      <a:dk2>
        <a:srgbClr val="855C24"/>
      </a:dk2>
      <a:lt2>
        <a:srgbClr val="DEC5A6"/>
      </a:lt2>
      <a:accent1>
        <a:srgbClr val="1B213E"/>
      </a:accent1>
      <a:accent2>
        <a:srgbClr val="BF8F55"/>
      </a:accent2>
      <a:accent3>
        <a:srgbClr val="5C6873"/>
      </a:accent3>
      <a:accent4>
        <a:srgbClr val="F5C832"/>
      </a:accent4>
      <a:accent5>
        <a:srgbClr val="D22027"/>
      </a:accent5>
      <a:accent6>
        <a:srgbClr val="0C8843"/>
      </a:accent6>
      <a:hlink>
        <a:srgbClr val="0563C1"/>
      </a:hlink>
      <a:folHlink>
        <a:srgbClr val="954F72"/>
      </a:folHlink>
    </a:clrScheme>
    <a:fontScheme name="Corvinus betűtípus séma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lIns="0" tIns="0" rIns="0" bIns="0" anchor="b" anchorCtr="0"/>
      <a:lstStyle>
        <a:defPPr algn="l"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orvinus_hu" id="{06BE48BB-809E-4B25-B471-99A4267F43B7}" vid="{A1AC62B2-B9EE-4E69-8A00-9D105FAE6845}"/>
    </a:ext>
  </a:extLst>
</a:theme>
</file>

<file path=ppt/theme/theme6.xml><?xml version="1.0" encoding="utf-8"?>
<a:theme xmlns:a="http://schemas.openxmlformats.org/drawingml/2006/main" name="1_Segédanyagok">
  <a:themeElements>
    <a:clrScheme name="Corvinus New">
      <a:dk1>
        <a:srgbClr val="000000"/>
      </a:dk1>
      <a:lt1>
        <a:sysClr val="window" lastClr="FFFFFF"/>
      </a:lt1>
      <a:dk2>
        <a:srgbClr val="855C24"/>
      </a:dk2>
      <a:lt2>
        <a:srgbClr val="DEC5A6"/>
      </a:lt2>
      <a:accent1>
        <a:srgbClr val="1B213E"/>
      </a:accent1>
      <a:accent2>
        <a:srgbClr val="BF8F55"/>
      </a:accent2>
      <a:accent3>
        <a:srgbClr val="5C6873"/>
      </a:accent3>
      <a:accent4>
        <a:srgbClr val="F5C832"/>
      </a:accent4>
      <a:accent5>
        <a:srgbClr val="D22027"/>
      </a:accent5>
      <a:accent6>
        <a:srgbClr val="0C8843"/>
      </a:accent6>
      <a:hlink>
        <a:srgbClr val="0563C1"/>
      </a:hlink>
      <a:folHlink>
        <a:srgbClr val="954F72"/>
      </a:folHlink>
    </a:clrScheme>
    <a:fontScheme name="Corvinus betűtípus séma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lIns="0" tIns="0" rIns="0" bIns="0" anchor="b" anchorCtr="0"/>
      <a:lstStyle>
        <a:defPPr algn="l"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orvinus_hu" id="{06BE48BB-809E-4B25-B471-99A4267F43B7}" vid="{EC8E9224-430F-4461-96AE-3B1CFEDFF43B}"/>
    </a:ext>
  </a:extLst>
</a:theme>
</file>

<file path=ppt/theme/theme7.xml><?xml version="1.0" encoding="utf-8"?>
<a:theme xmlns:a="http://schemas.openxmlformats.org/drawingml/2006/main" name="Köszönjük a figyelmet!">
  <a:themeElements>
    <a:clrScheme name="Corvinus színséma">
      <a:dk1>
        <a:srgbClr val="1B213E"/>
      </a:dk1>
      <a:lt1>
        <a:sysClr val="window" lastClr="FFFFFF"/>
      </a:lt1>
      <a:dk2>
        <a:srgbClr val="BF8F55"/>
      </a:dk2>
      <a:lt2>
        <a:srgbClr val="DEC5A6"/>
      </a:lt2>
      <a:accent1>
        <a:srgbClr val="D1AF84"/>
      </a:accent1>
      <a:accent2>
        <a:srgbClr val="4D4B66"/>
      </a:accent2>
      <a:accent3>
        <a:srgbClr val="78748A"/>
      </a:accent3>
      <a:accent4>
        <a:srgbClr val="5C6873"/>
      </a:accent4>
      <a:accent5>
        <a:srgbClr val="898E97"/>
      </a:accent5>
      <a:accent6>
        <a:srgbClr val="A9ABB2"/>
      </a:accent6>
      <a:hlink>
        <a:srgbClr val="0563C1"/>
      </a:hlink>
      <a:folHlink>
        <a:srgbClr val="954F72"/>
      </a:folHlink>
    </a:clrScheme>
    <a:fontScheme name="Corvinus betűtípus séma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lIns="0" tIns="0" rIns="0" bIns="0" anchor="b" anchorCtr="0"/>
      <a:lstStyle>
        <a:defPPr algn="l"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Corvinus alap dia">
  <a:themeElements>
    <a:clrScheme name="Corvinus színséma">
      <a:dk1>
        <a:srgbClr val="1B213E"/>
      </a:dk1>
      <a:lt1>
        <a:sysClr val="window" lastClr="FFFFFF"/>
      </a:lt1>
      <a:dk2>
        <a:srgbClr val="BF8F55"/>
      </a:dk2>
      <a:lt2>
        <a:srgbClr val="DEC5A6"/>
      </a:lt2>
      <a:accent1>
        <a:srgbClr val="D1AF84"/>
      </a:accent1>
      <a:accent2>
        <a:srgbClr val="4D4B66"/>
      </a:accent2>
      <a:accent3>
        <a:srgbClr val="78748A"/>
      </a:accent3>
      <a:accent4>
        <a:srgbClr val="5C6873"/>
      </a:accent4>
      <a:accent5>
        <a:srgbClr val="898E97"/>
      </a:accent5>
      <a:accent6>
        <a:srgbClr val="A9ABB2"/>
      </a:accent6>
      <a:hlink>
        <a:srgbClr val="0563C1"/>
      </a:hlink>
      <a:folHlink>
        <a:srgbClr val="954F72"/>
      </a:folHlink>
    </a:clrScheme>
    <a:fontScheme name="Corvinus betűtípus séma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lIns="0" tIns="0" rIns="0" bIns="0" anchor="b" anchorCtr="0"/>
      <a:lstStyle>
        <a:defPPr algn="l"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A065615B92E8D408C9868C15A8B5636" ma:contentTypeVersion="0" ma:contentTypeDescription="Create a new document." ma:contentTypeScope="" ma:versionID="6fd7d78928d98a3c03ffa7ffebb3163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31d5eec3c12ee2e8127422d567928fa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E4C6EC5-A1F3-484F-B942-13DD835C930F}">
  <ds:schemaRefs>
    <ds:schemaRef ds:uri="http://purl.org/dc/elements/1.1/"/>
    <ds:schemaRef ds:uri="http://purl.org/dc/terms/"/>
    <ds:schemaRef ds:uri="http://schemas.microsoft.com/internal/obd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D0DACAE6-F8E5-4256-981D-AA92ECC2392F}">
  <ds:schemaRefs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A6B4673-C678-4BE8-97F3-BA5D5940E37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Corvinus_prezentárció_hu.93c</Template>
  <TotalTime>0</TotalTime>
  <Words>367</Words>
  <Application>Microsoft Office PowerPoint</Application>
  <PresentationFormat>Szélesvásznú</PresentationFormat>
  <Paragraphs>160</Paragraphs>
  <Slides>14</Slides>
  <Notes>10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7</vt:i4>
      </vt:variant>
      <vt:variant>
        <vt:lpstr>Téma</vt:lpstr>
      </vt:variant>
      <vt:variant>
        <vt:i4>8</vt:i4>
      </vt:variant>
      <vt:variant>
        <vt:lpstr>Diacímek</vt:lpstr>
      </vt:variant>
      <vt:variant>
        <vt:i4>14</vt:i4>
      </vt:variant>
    </vt:vector>
  </HeadingPairs>
  <TitlesOfParts>
    <vt:vector size="29" baseType="lpstr">
      <vt:lpstr>Arial</vt:lpstr>
      <vt:lpstr>Arial </vt:lpstr>
      <vt:lpstr>Calibri</vt:lpstr>
      <vt:lpstr>Calibri Light</vt:lpstr>
      <vt:lpstr>Georgia</vt:lpstr>
      <vt:lpstr>Muli</vt:lpstr>
      <vt:lpstr>Wingdings</vt:lpstr>
      <vt:lpstr>Címdia</vt:lpstr>
      <vt:lpstr>1_Corvinus alap dia</vt:lpstr>
      <vt:lpstr>1_Corvinus táblázat dia</vt:lpstr>
      <vt:lpstr>1_Üres dia</vt:lpstr>
      <vt:lpstr>1_Köszönjük a figyelmet</vt:lpstr>
      <vt:lpstr>1_Segédanyagok</vt:lpstr>
      <vt:lpstr>Köszönjük a figyelmet!</vt:lpstr>
      <vt:lpstr>Corvinus alap dia</vt:lpstr>
      <vt:lpstr>Egy softskillfejlesztő kurzus tapasztalatai hibrid tanulási környezetben </vt:lpstr>
      <vt:lpstr>2024-2027. Egyetemi kiemelt stratégiai célok:</vt:lpstr>
      <vt:lpstr>PowerPoint-bemutató</vt:lpstr>
      <vt:lpstr>PowerPoint-bemutató</vt:lpstr>
      <vt:lpstr>Gólyaiskolából gólyakeltető …</vt:lpstr>
      <vt:lpstr>Ökoszisztéma alapú megközelítés</vt:lpstr>
      <vt:lpstr>Reflektív fejlesztési folyamat</vt:lpstr>
      <vt:lpstr>Reflektív fejlesztési folyamat</vt:lpstr>
      <vt:lpstr>PowerPoint-bemutató</vt:lpstr>
      <vt:lpstr>A kurzus felépítése</vt:lpstr>
      <vt:lpstr>PowerPoint-bemutató</vt:lpstr>
      <vt:lpstr>Változások</vt:lpstr>
      <vt:lpstr>PowerPoint-bemutató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Gólyakeltető - a soft skill fejlesztés első lépései</dc:title>
  <dc:creator>Csillik Olga</dc:creator>
  <cp:lastModifiedBy>Apagyi Anna Fruzsina</cp:lastModifiedBy>
  <cp:revision>13</cp:revision>
  <dcterms:created xsi:type="dcterms:W3CDTF">2023-10-18T07:02:09Z</dcterms:created>
  <dcterms:modified xsi:type="dcterms:W3CDTF">2024-06-03T06:51:09Z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0x0101002A065615B92E8D408C9868C15A8B5636</vt:lpwstr>
  </property>
</Properties>
</file>