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5"/>
  </p:notesMasterIdLst>
  <p:sldIdLst>
    <p:sldId id="256" r:id="rId2"/>
    <p:sldId id="258" r:id="rId3"/>
    <p:sldId id="259" r:id="rId4"/>
    <p:sldId id="257" r:id="rId5"/>
    <p:sldId id="260" r:id="rId6"/>
    <p:sldId id="261" r:id="rId7"/>
    <p:sldId id="266" r:id="rId8"/>
    <p:sldId id="262" r:id="rId9"/>
    <p:sldId id="263" r:id="rId10"/>
    <p:sldId id="267" r:id="rId11"/>
    <p:sldId id="264" r:id="rId12"/>
    <p:sldId id="265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AB0130-B77E-4C09-BCCC-35ADDB1AF7FA}" v="15" dt="2024-05-30T14:25:05.0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0763" autoAdjust="0"/>
  </p:normalViewPr>
  <p:slideViewPr>
    <p:cSldViewPr snapToGrid="0">
      <p:cViewPr>
        <p:scale>
          <a:sx n="60" d="100"/>
          <a:sy n="60" d="100"/>
        </p:scale>
        <p:origin x="9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5" d="100"/>
          <a:sy n="75" d="100"/>
        </p:scale>
        <p:origin x="2168" y="-12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ambosné Dr. Tiszberger Mónika" userId="0c50d432-6bad-43d3-84a3-11f437f46f6b" providerId="ADAL" clId="{C8AB0130-B77E-4C09-BCCC-35ADDB1AF7FA}"/>
    <pc:docChg chg="undo redo custSel addSld delSld modSld sldOrd">
      <pc:chgData name="Galambosné Dr. Tiszberger Mónika" userId="0c50d432-6bad-43d3-84a3-11f437f46f6b" providerId="ADAL" clId="{C8AB0130-B77E-4C09-BCCC-35ADDB1AF7FA}" dt="2024-05-30T14:31:14.492" v="1264" actId="20577"/>
      <pc:docMkLst>
        <pc:docMk/>
      </pc:docMkLst>
      <pc:sldChg chg="delSp modSp mod">
        <pc:chgData name="Galambosné Dr. Tiszberger Mónika" userId="0c50d432-6bad-43d3-84a3-11f437f46f6b" providerId="ADAL" clId="{C8AB0130-B77E-4C09-BCCC-35ADDB1AF7FA}" dt="2024-05-30T14:31:14.492" v="1264" actId="20577"/>
        <pc:sldMkLst>
          <pc:docMk/>
          <pc:sldMk cId="3161117424" sldId="256"/>
        </pc:sldMkLst>
        <pc:spChg chg="mod">
          <ac:chgData name="Galambosné Dr. Tiszberger Mónika" userId="0c50d432-6bad-43d3-84a3-11f437f46f6b" providerId="ADAL" clId="{C8AB0130-B77E-4C09-BCCC-35ADDB1AF7FA}" dt="2024-05-30T14:31:14.492" v="1264" actId="20577"/>
          <ac:spMkLst>
            <pc:docMk/>
            <pc:sldMk cId="3161117424" sldId="256"/>
            <ac:spMk id="2" creationId="{F7A3CCE3-B793-C089-E6A8-F2A7A53A43C5}"/>
          </ac:spMkLst>
        </pc:spChg>
        <pc:spChg chg="mod">
          <ac:chgData name="Galambosné Dr. Tiszberger Mónika" userId="0c50d432-6bad-43d3-84a3-11f437f46f6b" providerId="ADAL" clId="{C8AB0130-B77E-4C09-BCCC-35ADDB1AF7FA}" dt="2024-05-30T11:59:37.260" v="135"/>
          <ac:spMkLst>
            <pc:docMk/>
            <pc:sldMk cId="3161117424" sldId="256"/>
            <ac:spMk id="3" creationId="{9529525B-E61F-89B8-F4BA-D1E2B41B662F}"/>
          </ac:spMkLst>
        </pc:spChg>
        <pc:spChg chg="mod">
          <ac:chgData name="Galambosné Dr. Tiszberger Mónika" userId="0c50d432-6bad-43d3-84a3-11f437f46f6b" providerId="ADAL" clId="{C8AB0130-B77E-4C09-BCCC-35ADDB1AF7FA}" dt="2024-05-30T11:59:54.621" v="185" actId="20577"/>
          <ac:spMkLst>
            <pc:docMk/>
            <pc:sldMk cId="3161117424" sldId="256"/>
            <ac:spMk id="4" creationId="{07AC6AD2-D4D7-09F9-3FD0-32CA4FD0D911}"/>
          </ac:spMkLst>
        </pc:spChg>
        <pc:picChg chg="del">
          <ac:chgData name="Galambosné Dr. Tiszberger Mónika" userId="0c50d432-6bad-43d3-84a3-11f437f46f6b" providerId="ADAL" clId="{C8AB0130-B77E-4C09-BCCC-35ADDB1AF7FA}" dt="2024-05-30T11:59:42.431" v="136" actId="478"/>
          <ac:picMkLst>
            <pc:docMk/>
            <pc:sldMk cId="3161117424" sldId="256"/>
            <ac:picMk id="6" creationId="{5E15607E-379D-38A4-80D7-4D2348646283}"/>
          </ac:picMkLst>
        </pc:picChg>
        <pc:picChg chg="del">
          <ac:chgData name="Galambosné Dr. Tiszberger Mónika" userId="0c50d432-6bad-43d3-84a3-11f437f46f6b" providerId="ADAL" clId="{C8AB0130-B77E-4C09-BCCC-35ADDB1AF7FA}" dt="2024-05-30T11:59:43.217" v="137" actId="478"/>
          <ac:picMkLst>
            <pc:docMk/>
            <pc:sldMk cId="3161117424" sldId="256"/>
            <ac:picMk id="7" creationId="{CCFAD5DB-3084-A87D-F5DE-0E02B19170D3}"/>
          </ac:picMkLst>
        </pc:picChg>
      </pc:sldChg>
      <pc:sldChg chg="modSp new mod ord">
        <pc:chgData name="Galambosné Dr. Tiszberger Mónika" userId="0c50d432-6bad-43d3-84a3-11f437f46f6b" providerId="ADAL" clId="{C8AB0130-B77E-4C09-BCCC-35ADDB1AF7FA}" dt="2024-05-30T12:10:52.786" v="821" actId="2711"/>
        <pc:sldMkLst>
          <pc:docMk/>
          <pc:sldMk cId="1310007526" sldId="257"/>
        </pc:sldMkLst>
        <pc:spChg chg="mod">
          <ac:chgData name="Galambosné Dr. Tiszberger Mónika" userId="0c50d432-6bad-43d3-84a3-11f437f46f6b" providerId="ADAL" clId="{C8AB0130-B77E-4C09-BCCC-35ADDB1AF7FA}" dt="2024-05-30T12:10:52.786" v="821" actId="2711"/>
          <ac:spMkLst>
            <pc:docMk/>
            <pc:sldMk cId="1310007526" sldId="257"/>
            <ac:spMk id="2" creationId="{0AAA0497-9313-F1DF-11D4-2B87AFB84E33}"/>
          </ac:spMkLst>
        </pc:spChg>
        <pc:spChg chg="mod">
          <ac:chgData name="Galambosné Dr. Tiszberger Mónika" userId="0c50d432-6bad-43d3-84a3-11f437f46f6b" providerId="ADAL" clId="{C8AB0130-B77E-4C09-BCCC-35ADDB1AF7FA}" dt="2024-05-30T12:00:12.030" v="207" actId="20577"/>
          <ac:spMkLst>
            <pc:docMk/>
            <pc:sldMk cId="1310007526" sldId="257"/>
            <ac:spMk id="3" creationId="{30A86B4E-FE4E-85A3-7893-27782565A178}"/>
          </ac:spMkLst>
        </pc:spChg>
      </pc:sldChg>
      <pc:sldChg chg="modSp del">
        <pc:chgData name="Galambosné Dr. Tiszberger Mónika" userId="0c50d432-6bad-43d3-84a3-11f437f46f6b" providerId="ADAL" clId="{C8AB0130-B77E-4C09-BCCC-35ADDB1AF7FA}" dt="2024-05-30T11:59:59.234" v="186" actId="47"/>
        <pc:sldMkLst>
          <pc:docMk/>
          <pc:sldMk cId="2420976589" sldId="257"/>
        </pc:sldMkLst>
        <pc:picChg chg="mod">
          <ac:chgData name="Galambosné Dr. Tiszberger Mónika" userId="0c50d432-6bad-43d3-84a3-11f437f46f6b" providerId="ADAL" clId="{C8AB0130-B77E-4C09-BCCC-35ADDB1AF7FA}" dt="2024-05-30T11:59:37.260" v="135"/>
          <ac:picMkLst>
            <pc:docMk/>
            <pc:sldMk cId="2420976589" sldId="257"/>
            <ac:picMk id="5" creationId="{FB1FC392-61BB-EE3A-ED9A-3775369ECF06}"/>
          </ac:picMkLst>
        </pc:pic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451558533" sldId="258"/>
        </pc:sldMkLst>
      </pc:sldChg>
      <pc:sldChg chg="addSp modSp new mod modAnim">
        <pc:chgData name="Galambosné Dr. Tiszberger Mónika" userId="0c50d432-6bad-43d3-84a3-11f437f46f6b" providerId="ADAL" clId="{C8AB0130-B77E-4C09-BCCC-35ADDB1AF7FA}" dt="2024-05-30T12:10:22.262" v="807" actId="2711"/>
        <pc:sldMkLst>
          <pc:docMk/>
          <pc:sldMk cId="4005686739" sldId="258"/>
        </pc:sldMkLst>
        <pc:spChg chg="mod">
          <ac:chgData name="Galambosné Dr. Tiszberger Mónika" userId="0c50d432-6bad-43d3-84a3-11f437f46f6b" providerId="ADAL" clId="{C8AB0130-B77E-4C09-BCCC-35ADDB1AF7FA}" dt="2024-05-30T12:10:16.138" v="806" actId="2711"/>
          <ac:spMkLst>
            <pc:docMk/>
            <pc:sldMk cId="4005686739" sldId="258"/>
            <ac:spMk id="2" creationId="{BCAEC4D5-46CB-9233-26AA-00D1B384A888}"/>
          </ac:spMkLst>
        </pc:spChg>
        <pc:spChg chg="mod">
          <ac:chgData name="Galambosné Dr. Tiszberger Mónika" userId="0c50d432-6bad-43d3-84a3-11f437f46f6b" providerId="ADAL" clId="{C8AB0130-B77E-4C09-BCCC-35ADDB1AF7FA}" dt="2024-05-30T12:02:33.994" v="395" actId="20577"/>
          <ac:spMkLst>
            <pc:docMk/>
            <pc:sldMk cId="4005686739" sldId="258"/>
            <ac:spMk id="3" creationId="{CFFC4419-3E1E-CA81-42D8-1AFAA08005CD}"/>
          </ac:spMkLst>
        </pc:spChg>
        <pc:spChg chg="add mod">
          <ac:chgData name="Galambosné Dr. Tiszberger Mónika" userId="0c50d432-6bad-43d3-84a3-11f437f46f6b" providerId="ADAL" clId="{C8AB0130-B77E-4C09-BCCC-35ADDB1AF7FA}" dt="2024-05-30T12:10:22.262" v="807" actId="2711"/>
          <ac:spMkLst>
            <pc:docMk/>
            <pc:sldMk cId="4005686739" sldId="258"/>
            <ac:spMk id="4" creationId="{97456243-8C75-05CB-4B1B-988ADCEF0C76}"/>
          </ac:spMkLst>
        </pc:sp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1902981877" sldId="259"/>
        </pc:sldMkLst>
      </pc:sldChg>
      <pc:sldChg chg="modSp new mod">
        <pc:chgData name="Galambosné Dr. Tiszberger Mónika" userId="0c50d432-6bad-43d3-84a3-11f437f46f6b" providerId="ADAL" clId="{C8AB0130-B77E-4C09-BCCC-35ADDB1AF7FA}" dt="2024-05-30T12:13:16.099" v="848" actId="1076"/>
        <pc:sldMkLst>
          <pc:docMk/>
          <pc:sldMk cId="2751026601" sldId="259"/>
        </pc:sldMkLst>
        <pc:spChg chg="mod">
          <ac:chgData name="Galambosné Dr. Tiszberger Mónika" userId="0c50d432-6bad-43d3-84a3-11f437f46f6b" providerId="ADAL" clId="{C8AB0130-B77E-4C09-BCCC-35ADDB1AF7FA}" dt="2024-05-30T12:13:16.099" v="848" actId="1076"/>
          <ac:spMkLst>
            <pc:docMk/>
            <pc:sldMk cId="2751026601" sldId="259"/>
            <ac:spMk id="2" creationId="{284C920E-A503-9BF0-A27C-464554E5E941}"/>
          </ac:spMkLst>
        </pc:spChg>
        <pc:spChg chg="mod">
          <ac:chgData name="Galambosné Dr. Tiszberger Mónika" userId="0c50d432-6bad-43d3-84a3-11f437f46f6b" providerId="ADAL" clId="{C8AB0130-B77E-4C09-BCCC-35ADDB1AF7FA}" dt="2024-05-30T12:04:58.273" v="465" actId="20577"/>
          <ac:spMkLst>
            <pc:docMk/>
            <pc:sldMk cId="2751026601" sldId="259"/>
            <ac:spMk id="3" creationId="{2C66D379-074F-DEEE-DEBD-2D8BC72FEA2A}"/>
          </ac:spMkLst>
        </pc:spChg>
      </pc:sldChg>
      <pc:sldChg chg="addSp delSp modSp new mod">
        <pc:chgData name="Galambosné Dr. Tiszberger Mónika" userId="0c50d432-6bad-43d3-84a3-11f437f46f6b" providerId="ADAL" clId="{C8AB0130-B77E-4C09-BCCC-35ADDB1AF7FA}" dt="2024-05-30T14:30:26.748" v="1263" actId="20577"/>
        <pc:sldMkLst>
          <pc:docMk/>
          <pc:sldMk cId="2081061093" sldId="260"/>
        </pc:sldMkLst>
        <pc:spChg chg="mod">
          <ac:chgData name="Galambosné Dr. Tiszberger Mónika" userId="0c50d432-6bad-43d3-84a3-11f437f46f6b" providerId="ADAL" clId="{C8AB0130-B77E-4C09-BCCC-35ADDB1AF7FA}" dt="2024-05-30T14:30:26.748" v="1263" actId="20577"/>
          <ac:spMkLst>
            <pc:docMk/>
            <pc:sldMk cId="2081061093" sldId="260"/>
            <ac:spMk id="2" creationId="{8F74615B-FD10-0DAA-07AA-8440E665FC80}"/>
          </ac:spMkLst>
        </pc:spChg>
        <pc:spChg chg="mod">
          <ac:chgData name="Galambosné Dr. Tiszberger Mónika" userId="0c50d432-6bad-43d3-84a3-11f437f46f6b" providerId="ADAL" clId="{C8AB0130-B77E-4C09-BCCC-35ADDB1AF7FA}" dt="2024-05-30T12:06:13.369" v="515" actId="20577"/>
          <ac:spMkLst>
            <pc:docMk/>
            <pc:sldMk cId="2081061093" sldId="260"/>
            <ac:spMk id="3" creationId="{47688169-4C5D-8E38-7450-02C78DE3DBB4}"/>
          </ac:spMkLst>
        </pc:spChg>
        <pc:spChg chg="add del mod">
          <ac:chgData name="Galambosné Dr. Tiszberger Mónika" userId="0c50d432-6bad-43d3-84a3-11f437f46f6b" providerId="ADAL" clId="{C8AB0130-B77E-4C09-BCCC-35ADDB1AF7FA}" dt="2024-05-30T12:12:48.845" v="837"/>
          <ac:spMkLst>
            <pc:docMk/>
            <pc:sldMk cId="2081061093" sldId="260"/>
            <ac:spMk id="4" creationId="{6BB050AA-BE52-BF54-5337-B8FB2C36F528}"/>
          </ac:spMkLst>
        </pc:sp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3445281267" sldId="260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2050592739" sldId="261"/>
        </pc:sldMkLst>
      </pc:sldChg>
      <pc:sldChg chg="addSp modSp new mod modAnim">
        <pc:chgData name="Galambosné Dr. Tiszberger Mónika" userId="0c50d432-6bad-43d3-84a3-11f437f46f6b" providerId="ADAL" clId="{C8AB0130-B77E-4C09-BCCC-35ADDB1AF7FA}" dt="2024-05-30T12:14:41.409" v="936" actId="27636"/>
        <pc:sldMkLst>
          <pc:docMk/>
          <pc:sldMk cId="3872749176" sldId="261"/>
        </pc:sldMkLst>
        <pc:spChg chg="mod">
          <ac:chgData name="Galambosné Dr. Tiszberger Mónika" userId="0c50d432-6bad-43d3-84a3-11f437f46f6b" providerId="ADAL" clId="{C8AB0130-B77E-4C09-BCCC-35ADDB1AF7FA}" dt="2024-05-30T12:14:41.409" v="936" actId="27636"/>
          <ac:spMkLst>
            <pc:docMk/>
            <pc:sldMk cId="3872749176" sldId="261"/>
            <ac:spMk id="2" creationId="{C1294AC2-F3D1-6172-A770-D75A2FC2678B}"/>
          </ac:spMkLst>
        </pc:spChg>
        <pc:spChg chg="mod">
          <ac:chgData name="Galambosné Dr. Tiszberger Mónika" userId="0c50d432-6bad-43d3-84a3-11f437f46f6b" providerId="ADAL" clId="{C8AB0130-B77E-4C09-BCCC-35ADDB1AF7FA}" dt="2024-05-30T12:13:27.709" v="857" actId="20577"/>
          <ac:spMkLst>
            <pc:docMk/>
            <pc:sldMk cId="3872749176" sldId="261"/>
            <ac:spMk id="3" creationId="{DBF07DCD-AA28-CF9D-59D1-A71BB7564DEA}"/>
          </ac:spMkLst>
        </pc:spChg>
        <pc:spChg chg="add mod">
          <ac:chgData name="Galambosné Dr. Tiszberger Mónika" userId="0c50d432-6bad-43d3-84a3-11f437f46f6b" providerId="ADAL" clId="{C8AB0130-B77E-4C09-BCCC-35ADDB1AF7FA}" dt="2024-05-30T12:14:25.133" v="874" actId="1076"/>
          <ac:spMkLst>
            <pc:docMk/>
            <pc:sldMk cId="3872749176" sldId="261"/>
            <ac:spMk id="4" creationId="{F863499C-E583-FC0F-222E-8C98925D1730}"/>
          </ac:spMkLst>
        </pc:sp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1320059544" sldId="262"/>
        </pc:sldMkLst>
      </pc:sldChg>
      <pc:sldChg chg="addSp delSp modSp new mod">
        <pc:chgData name="Galambosné Dr. Tiszberger Mónika" userId="0c50d432-6bad-43d3-84a3-11f437f46f6b" providerId="ADAL" clId="{C8AB0130-B77E-4C09-BCCC-35ADDB1AF7FA}" dt="2024-05-30T14:22:53.382" v="999" actId="1076"/>
        <pc:sldMkLst>
          <pc:docMk/>
          <pc:sldMk cId="3350904296" sldId="262"/>
        </pc:sldMkLst>
        <pc:spChg chg="del">
          <ac:chgData name="Galambosné Dr. Tiszberger Mónika" userId="0c50d432-6bad-43d3-84a3-11f437f46f6b" providerId="ADAL" clId="{C8AB0130-B77E-4C09-BCCC-35ADDB1AF7FA}" dt="2024-05-30T12:22:47.404" v="979" actId="478"/>
          <ac:spMkLst>
            <pc:docMk/>
            <pc:sldMk cId="3350904296" sldId="262"/>
            <ac:spMk id="2" creationId="{8DB627DF-E33B-4260-0BE0-231701CF2688}"/>
          </ac:spMkLst>
        </pc:spChg>
        <pc:spChg chg="del mod">
          <ac:chgData name="Galambosné Dr. Tiszberger Mónika" userId="0c50d432-6bad-43d3-84a3-11f437f46f6b" providerId="ADAL" clId="{C8AB0130-B77E-4C09-BCCC-35ADDB1AF7FA}" dt="2024-05-30T14:22:34.886" v="992" actId="478"/>
          <ac:spMkLst>
            <pc:docMk/>
            <pc:sldMk cId="3350904296" sldId="262"/>
            <ac:spMk id="3" creationId="{2A734461-0CAF-14FB-BDC3-F13355FFA6B4}"/>
          </ac:spMkLst>
        </pc:spChg>
        <pc:spChg chg="add del mod">
          <ac:chgData name="Galambosné Dr. Tiszberger Mónika" userId="0c50d432-6bad-43d3-84a3-11f437f46f6b" providerId="ADAL" clId="{C8AB0130-B77E-4C09-BCCC-35ADDB1AF7FA}" dt="2024-05-30T14:22:37.066" v="995" actId="478"/>
          <ac:spMkLst>
            <pc:docMk/>
            <pc:sldMk cId="3350904296" sldId="262"/>
            <ac:spMk id="7" creationId="{A95D3248-BA52-D5CE-7CFE-4C7F8A96FD0D}"/>
          </ac:spMkLst>
        </pc:spChg>
        <pc:picChg chg="add mod">
          <ac:chgData name="Galambosné Dr. Tiszberger Mónika" userId="0c50d432-6bad-43d3-84a3-11f437f46f6b" providerId="ADAL" clId="{C8AB0130-B77E-4C09-BCCC-35ADDB1AF7FA}" dt="2024-05-30T14:22:53.382" v="999" actId="1076"/>
          <ac:picMkLst>
            <pc:docMk/>
            <pc:sldMk cId="3350904296" sldId="262"/>
            <ac:picMk id="5" creationId="{EE746DEE-0671-7023-FA6E-C64A9437296E}"/>
          </ac:picMkLst>
        </pc:picChg>
      </pc:sldChg>
      <pc:sldChg chg="addSp delSp modSp new mod ord">
        <pc:chgData name="Galambosné Dr. Tiszberger Mónika" userId="0c50d432-6bad-43d3-84a3-11f437f46f6b" providerId="ADAL" clId="{C8AB0130-B77E-4C09-BCCC-35ADDB1AF7FA}" dt="2024-05-30T14:28:11.162" v="1221"/>
        <pc:sldMkLst>
          <pc:docMk/>
          <pc:sldMk cId="1432433577" sldId="263"/>
        </pc:sldMkLst>
        <pc:spChg chg="del">
          <ac:chgData name="Galambosné Dr. Tiszberger Mónika" userId="0c50d432-6bad-43d3-84a3-11f437f46f6b" providerId="ADAL" clId="{C8AB0130-B77E-4C09-BCCC-35ADDB1AF7FA}" dt="2024-05-30T12:20:50.607" v="970" actId="478"/>
          <ac:spMkLst>
            <pc:docMk/>
            <pc:sldMk cId="1432433577" sldId="263"/>
            <ac:spMk id="2" creationId="{145F6781-450C-A23F-A319-31EB9F4A4F55}"/>
          </ac:spMkLst>
        </pc:spChg>
        <pc:spChg chg="del">
          <ac:chgData name="Galambosné Dr. Tiszberger Mónika" userId="0c50d432-6bad-43d3-84a3-11f437f46f6b" providerId="ADAL" clId="{C8AB0130-B77E-4C09-BCCC-35ADDB1AF7FA}" dt="2024-05-30T12:20:54.514" v="972" actId="478"/>
          <ac:spMkLst>
            <pc:docMk/>
            <pc:sldMk cId="1432433577" sldId="263"/>
            <ac:spMk id="3" creationId="{614B2DE4-10D3-439A-F2A0-73D29CF13CCE}"/>
          </ac:spMkLst>
        </pc:spChg>
        <pc:picChg chg="add del mod">
          <ac:chgData name="Galambosné Dr. Tiszberger Mónika" userId="0c50d432-6bad-43d3-84a3-11f437f46f6b" providerId="ADAL" clId="{C8AB0130-B77E-4C09-BCCC-35ADDB1AF7FA}" dt="2024-05-30T12:20:58.523" v="974" actId="478"/>
          <ac:picMkLst>
            <pc:docMk/>
            <pc:sldMk cId="1432433577" sldId="263"/>
            <ac:picMk id="5" creationId="{AC9C5703-74D7-DCFA-854D-45F8B420C8A0}"/>
          </ac:picMkLst>
        </pc:picChg>
        <pc:picChg chg="add mod">
          <ac:chgData name="Galambosné Dr. Tiszberger Mónika" userId="0c50d432-6bad-43d3-84a3-11f437f46f6b" providerId="ADAL" clId="{C8AB0130-B77E-4C09-BCCC-35ADDB1AF7FA}" dt="2024-05-30T12:21:27.409" v="978" actId="1076"/>
          <ac:picMkLst>
            <pc:docMk/>
            <pc:sldMk cId="1432433577" sldId="263"/>
            <ac:picMk id="7" creationId="{B7436EAB-D398-5038-297A-635F2CC0A850}"/>
          </ac:picMkLst>
        </pc:pic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3347318254" sldId="263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1625479939" sldId="264"/>
        </pc:sldMkLst>
      </pc:sldChg>
      <pc:sldChg chg="addSp modSp new mod">
        <pc:chgData name="Galambosné Dr. Tiszberger Mónika" userId="0c50d432-6bad-43d3-84a3-11f437f46f6b" providerId="ADAL" clId="{C8AB0130-B77E-4C09-BCCC-35ADDB1AF7FA}" dt="2024-05-30T12:23:33.064" v="986" actId="14100"/>
        <pc:sldMkLst>
          <pc:docMk/>
          <pc:sldMk cId="2068410775" sldId="264"/>
        </pc:sldMkLst>
        <pc:picChg chg="add mod">
          <ac:chgData name="Galambosné Dr. Tiszberger Mónika" userId="0c50d432-6bad-43d3-84a3-11f437f46f6b" providerId="ADAL" clId="{C8AB0130-B77E-4C09-BCCC-35ADDB1AF7FA}" dt="2024-05-30T12:23:33.064" v="986" actId="14100"/>
          <ac:picMkLst>
            <pc:docMk/>
            <pc:sldMk cId="2068410775" sldId="264"/>
            <ac:picMk id="3" creationId="{5D5F3B21-24A1-FF53-EA53-490DED68B583}"/>
          </ac:picMkLst>
        </pc:pic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714035073" sldId="265"/>
        </pc:sldMkLst>
      </pc:sldChg>
      <pc:sldChg chg="addSp modSp new mod">
        <pc:chgData name="Galambosné Dr. Tiszberger Mónika" userId="0c50d432-6bad-43d3-84a3-11f437f46f6b" providerId="ADAL" clId="{C8AB0130-B77E-4C09-BCCC-35ADDB1AF7FA}" dt="2024-05-30T12:24:02.312" v="991" actId="1076"/>
        <pc:sldMkLst>
          <pc:docMk/>
          <pc:sldMk cId="3123100406" sldId="265"/>
        </pc:sldMkLst>
        <pc:picChg chg="add mod">
          <ac:chgData name="Galambosné Dr. Tiszberger Mónika" userId="0c50d432-6bad-43d3-84a3-11f437f46f6b" providerId="ADAL" clId="{C8AB0130-B77E-4C09-BCCC-35ADDB1AF7FA}" dt="2024-05-30T12:24:02.312" v="991" actId="1076"/>
          <ac:picMkLst>
            <pc:docMk/>
            <pc:sldMk cId="3123100406" sldId="265"/>
            <ac:picMk id="3" creationId="{40E71B02-F182-8B9E-844A-E6563311ACC7}"/>
          </ac:picMkLst>
        </pc:picChg>
      </pc:sldChg>
      <pc:sldChg chg="modSp new mod">
        <pc:chgData name="Galambosné Dr. Tiszberger Mónika" userId="0c50d432-6bad-43d3-84a3-11f437f46f6b" providerId="ADAL" clId="{C8AB0130-B77E-4C09-BCCC-35ADDB1AF7FA}" dt="2024-05-30T14:25:11.872" v="1216" actId="20577"/>
        <pc:sldMkLst>
          <pc:docMk/>
          <pc:sldMk cId="906220402" sldId="266"/>
        </pc:sldMkLst>
        <pc:spChg chg="mod">
          <ac:chgData name="Galambosné Dr. Tiszberger Mónika" userId="0c50d432-6bad-43d3-84a3-11f437f46f6b" providerId="ADAL" clId="{C8AB0130-B77E-4C09-BCCC-35ADDB1AF7FA}" dt="2024-05-30T14:25:11.872" v="1216" actId="20577"/>
          <ac:spMkLst>
            <pc:docMk/>
            <pc:sldMk cId="906220402" sldId="266"/>
            <ac:spMk id="2" creationId="{A8CE66AF-EE17-72F9-F1FD-63C4A5CE08BA}"/>
          </ac:spMkLst>
        </pc:spChg>
        <pc:spChg chg="mod">
          <ac:chgData name="Galambosné Dr. Tiszberger Mónika" userId="0c50d432-6bad-43d3-84a3-11f437f46f6b" providerId="ADAL" clId="{C8AB0130-B77E-4C09-BCCC-35ADDB1AF7FA}" dt="2024-05-30T14:23:10.058" v="1025" actId="20577"/>
          <ac:spMkLst>
            <pc:docMk/>
            <pc:sldMk cId="906220402" sldId="266"/>
            <ac:spMk id="3" creationId="{50313D14-63A9-573C-27D7-75F8F78FD23B}"/>
          </ac:spMkLst>
        </pc:sp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2800514741" sldId="266"/>
        </pc:sldMkLst>
      </pc:sldChg>
      <pc:sldChg chg="addSp modSp new mod ord">
        <pc:chgData name="Galambosné Dr. Tiszberger Mónika" userId="0c50d432-6bad-43d3-84a3-11f437f46f6b" providerId="ADAL" clId="{C8AB0130-B77E-4C09-BCCC-35ADDB1AF7FA}" dt="2024-05-30T14:28:14.247" v="1223"/>
        <pc:sldMkLst>
          <pc:docMk/>
          <pc:sldMk cId="988185083" sldId="267"/>
        </pc:sldMkLst>
        <pc:picChg chg="add mod">
          <ac:chgData name="Galambosné Dr. Tiszberger Mónika" userId="0c50d432-6bad-43d3-84a3-11f437f46f6b" providerId="ADAL" clId="{C8AB0130-B77E-4C09-BCCC-35ADDB1AF7FA}" dt="2024-05-30T14:27:12.282" v="1219" actId="14100"/>
          <ac:picMkLst>
            <pc:docMk/>
            <pc:sldMk cId="988185083" sldId="267"/>
            <ac:picMk id="3" creationId="{880A5981-EF36-23AD-1199-8DB28FCB499B}"/>
          </ac:picMkLst>
        </pc:pic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3865350726" sldId="267"/>
        </pc:sldMkLst>
      </pc:sldChg>
      <pc:sldChg chg="addSp modSp new mod">
        <pc:chgData name="Galambosné Dr. Tiszberger Mónika" userId="0c50d432-6bad-43d3-84a3-11f437f46f6b" providerId="ADAL" clId="{C8AB0130-B77E-4C09-BCCC-35ADDB1AF7FA}" dt="2024-05-30T14:29:37.791" v="1238" actId="1036"/>
        <pc:sldMkLst>
          <pc:docMk/>
          <pc:sldMk cId="1320981696" sldId="268"/>
        </pc:sldMkLst>
        <pc:picChg chg="add mod">
          <ac:chgData name="Galambosné Dr. Tiszberger Mónika" userId="0c50d432-6bad-43d3-84a3-11f437f46f6b" providerId="ADAL" clId="{C8AB0130-B77E-4C09-BCCC-35ADDB1AF7FA}" dt="2024-05-30T14:29:37.791" v="1238" actId="1036"/>
          <ac:picMkLst>
            <pc:docMk/>
            <pc:sldMk cId="1320981696" sldId="268"/>
            <ac:picMk id="3" creationId="{01C7F3B7-1694-DB3D-3D8D-FA50D67230CB}"/>
          </ac:picMkLst>
        </pc:picChg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4205647754" sldId="268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4268302863" sldId="269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868534215" sldId="270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3015524169" sldId="271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2691232981" sldId="272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538664774" sldId="273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2758559701" sldId="274"/>
        </pc:sldMkLst>
      </pc:sldChg>
      <pc:sldChg chg="del">
        <pc:chgData name="Galambosné Dr. Tiszberger Mónika" userId="0c50d432-6bad-43d3-84a3-11f437f46f6b" providerId="ADAL" clId="{C8AB0130-B77E-4C09-BCCC-35ADDB1AF7FA}" dt="2024-05-30T11:55:59.584" v="0" actId="47"/>
        <pc:sldMkLst>
          <pc:docMk/>
          <pc:sldMk cId="2354705249" sldId="27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038C9-45F4-4C7A-8102-DDC44814B147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7EC13-013A-4C50-96A4-2A9336498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765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B7EC13-013A-4C50-96A4-2A933649820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718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BC00735-C1A0-4276-AB55-FC115166F3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8" y="1600210"/>
            <a:ext cx="8919233" cy="1909763"/>
          </a:xfrm>
        </p:spPr>
        <p:txBody>
          <a:bodyPr anchor="b"/>
          <a:lstStyle>
            <a:lvl1pPr algn="r">
              <a:defRPr sz="6000"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808" y="3602038"/>
            <a:ext cx="8919233" cy="1655762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7190574-626C-4CB5-B111-4552FEC6C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FD5FD01-8BAC-4014-8D05-DB5D56DABE17}"/>
              </a:ext>
            </a:extLst>
          </p:cNvPr>
          <p:cNvGrpSpPr/>
          <p:nvPr/>
        </p:nvGrpSpPr>
        <p:grpSpPr>
          <a:xfrm>
            <a:off x="10106206" y="0"/>
            <a:ext cx="2085795" cy="1654074"/>
            <a:chOff x="8807676" y="0"/>
            <a:chExt cx="3384325" cy="307633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9C131A9-EC30-4C4A-9377-C200E3849E29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31EF76-3F07-4452-BFA3-C90798D2ADAE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05325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53" y="333375"/>
            <a:ext cx="3630823" cy="131427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48" y="1647645"/>
            <a:ext cx="3932237" cy="409751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19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612D030-8B2B-4F9F-BA3B-B95348CB20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48321E-4AFF-497F-9ACB-983499A230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3163034"/>
            <a:ext cx="11328400" cy="531932"/>
          </a:xfrm>
        </p:spPr>
        <p:txBody>
          <a:bodyPr/>
          <a:lstStyle/>
          <a:p>
            <a:pPr algn="ctr"/>
            <a:r>
              <a:rPr lang="en-GB" sz="4400" b="1" dirty="0">
                <a:solidFill>
                  <a:srgbClr val="101827"/>
                </a:solidFill>
              </a:rPr>
              <a:t>Thank you for your attention!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BD5AF5-EFC8-43A6-B165-0C5697A73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07DC5D-898E-4A50-97F1-F3DDC6D2C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9941F-82D4-4382-AEA7-13249AFE4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A53B229-D9AC-4EAA-A7E1-142481C6BD20}"/>
              </a:ext>
            </a:extLst>
          </p:cNvPr>
          <p:cNvGrpSpPr/>
          <p:nvPr/>
        </p:nvGrpSpPr>
        <p:grpSpPr>
          <a:xfrm>
            <a:off x="9674405" y="0"/>
            <a:ext cx="2517596" cy="1654074"/>
            <a:chOff x="8807676" y="0"/>
            <a:chExt cx="3384325" cy="307633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9FC6F4C-FB9D-422B-8120-1AF4A07A9B83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8F5E39A-691B-471B-A8DB-7F114735FD18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988540AC-08EF-4403-9816-7A3FC76D6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55927" y="4308563"/>
            <a:ext cx="2964157" cy="221012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C2F668C-2A6B-4289-9785-913A84A25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014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öszönöm a figyelmet! 1 sötét há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213411F-9D4C-4FFF-9245-5DD0302D5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D60CDE7-E5F4-4304-9C7E-AAC4A69C50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638300" y="-2377074"/>
            <a:ext cx="15189200" cy="110055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79E7EB-942D-4E1D-8B4E-97378E9B1037}"/>
              </a:ext>
            </a:extLst>
          </p:cNvPr>
          <p:cNvSpPr txBox="1"/>
          <p:nvPr/>
        </p:nvSpPr>
        <p:spPr>
          <a:xfrm>
            <a:off x="1680000" y="2653466"/>
            <a:ext cx="883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/>
                </a:solidFill>
              </a:rPr>
              <a:t>Thank you for your attention!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D91646B-B8D6-434E-A108-846702E6D8F0}"/>
              </a:ext>
            </a:extLst>
          </p:cNvPr>
          <p:cNvGrpSpPr/>
          <p:nvPr/>
        </p:nvGrpSpPr>
        <p:grpSpPr>
          <a:xfrm>
            <a:off x="9674405" y="0"/>
            <a:ext cx="2517596" cy="1654074"/>
            <a:chOff x="8807676" y="0"/>
            <a:chExt cx="3384325" cy="307633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B708BE5-6F9B-4743-8E02-49A84F7EEF80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5BF643E-F839-4359-82AA-C59BA23FB1C5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  <p:pic>
        <p:nvPicPr>
          <p:cNvPr id="16" name="Graphic 15">
            <a:extLst>
              <a:ext uri="{FF2B5EF4-FFF2-40B4-BE49-F238E27FC236}">
                <a16:creationId xmlns:a16="http://schemas.microsoft.com/office/drawing/2014/main" id="{5D8E245C-731D-4CE0-BA03-F0EAFD3781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55927" y="3868616"/>
            <a:ext cx="2964157" cy="22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70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öszönöm a figyelmet! 2 sötét há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7E820C3E-899A-4C2F-A4CD-5411F9D987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1624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017CA0-C3E0-4850-8D54-0DDC918CADC4}"/>
              </a:ext>
            </a:extLst>
          </p:cNvPr>
          <p:cNvSpPr txBox="1"/>
          <p:nvPr/>
        </p:nvSpPr>
        <p:spPr>
          <a:xfrm>
            <a:off x="1680000" y="2442708"/>
            <a:ext cx="883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40C4F4"/>
                </a:solidFill>
              </a:rPr>
              <a:t>Thank you for your attention!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E762155-66B5-4E42-98AE-830F7692ECB0}"/>
              </a:ext>
            </a:extLst>
          </p:cNvPr>
          <p:cNvGrpSpPr/>
          <p:nvPr/>
        </p:nvGrpSpPr>
        <p:grpSpPr>
          <a:xfrm>
            <a:off x="9674405" y="0"/>
            <a:ext cx="2517596" cy="1654074"/>
            <a:chOff x="8807676" y="0"/>
            <a:chExt cx="3384325" cy="307633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E43AE6D-609A-4A9B-982E-EBED670EB9BE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84E19B4-EC9A-4D49-802C-9C59810051D5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8063BB51-DE44-472F-B418-63E07052EF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55927" y="3868616"/>
            <a:ext cx="2964157" cy="22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4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8" y="1600210"/>
            <a:ext cx="8919233" cy="1909763"/>
          </a:xfrm>
        </p:spPr>
        <p:txBody>
          <a:bodyPr anchor="b"/>
          <a:lstStyle>
            <a:lvl1pPr algn="r">
              <a:defRPr sz="6000"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808" y="3602038"/>
            <a:ext cx="8919233" cy="1655762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991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645288B-0758-4168-8151-66959F957EE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017917"/>
            <a:ext cx="11328400" cy="5159046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33376"/>
            <a:ext cx="10922000" cy="503386"/>
          </a:xfrm>
        </p:spPr>
        <p:txBody>
          <a:bodyPr/>
          <a:lstStyle>
            <a:lvl1pPr>
              <a:defRPr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35CA377-EAC9-42CA-AC79-C04A07E78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ED913A-DBE0-4D3E-BC01-270ADDC393F8}"/>
              </a:ext>
            </a:extLst>
          </p:cNvPr>
          <p:cNvGrpSpPr/>
          <p:nvPr/>
        </p:nvGrpSpPr>
        <p:grpSpPr>
          <a:xfrm>
            <a:off x="10106206" y="0"/>
            <a:ext cx="2085795" cy="1654074"/>
            <a:chOff x="8807676" y="0"/>
            <a:chExt cx="3384325" cy="307633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6F64D29-8A14-4A8C-A4B3-841AB9A98722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E6961CE-CCC9-43EB-9536-914B7E3E4A4F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120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BC191F-AACC-4333-9E8D-7289264F66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709750"/>
            <a:ext cx="11328400" cy="2852737"/>
          </a:xfrm>
        </p:spPr>
        <p:txBody>
          <a:bodyPr anchor="b"/>
          <a:lstStyle>
            <a:lvl1pPr>
              <a:defRPr sz="6000" b="1">
                <a:solidFill>
                  <a:srgbClr val="101827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589475"/>
            <a:ext cx="113284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5EC7431-32DA-4CBF-B065-8A203A932519}"/>
              </a:ext>
            </a:extLst>
          </p:cNvPr>
          <p:cNvGrpSpPr/>
          <p:nvPr/>
        </p:nvGrpSpPr>
        <p:grpSpPr>
          <a:xfrm>
            <a:off x="8807676" y="0"/>
            <a:ext cx="3384325" cy="1654074"/>
            <a:chOff x="8807676" y="0"/>
            <a:chExt cx="3384325" cy="307633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F4CABD8-42B2-4BFA-BC26-FA564CB07DE7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11A29BE-B5FC-47B2-B833-F8C6DA263486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  <p:pic>
        <p:nvPicPr>
          <p:cNvPr id="12" name="Graphic 11">
            <a:extLst>
              <a:ext uri="{FF2B5EF4-FFF2-40B4-BE49-F238E27FC236}">
                <a16:creationId xmlns:a16="http://schemas.microsoft.com/office/drawing/2014/main" id="{6BF3A7AA-B633-406A-8E74-EBEAD0E1D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763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3E3489B-5651-46B2-B37B-6625F1D5C7D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03199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5800" y="103199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7493F9E-6CAE-489F-BB69-AE21D8DAFABB}"/>
              </a:ext>
            </a:extLst>
          </p:cNvPr>
          <p:cNvGrpSpPr/>
          <p:nvPr/>
        </p:nvGrpSpPr>
        <p:grpSpPr>
          <a:xfrm>
            <a:off x="8807676" y="0"/>
            <a:ext cx="3384325" cy="1654074"/>
            <a:chOff x="8807676" y="0"/>
            <a:chExt cx="3384325" cy="307633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A2EB427-16A5-4224-9D72-E473397C93E3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C9B571B-9CE1-4BC0-9691-F7C4B3E09DE8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33387"/>
            <a:ext cx="10922000" cy="512013"/>
          </a:xfrm>
        </p:spPr>
        <p:txBody>
          <a:bodyPr/>
          <a:lstStyle>
            <a:lvl1pPr>
              <a:defRPr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ED6E173-0D80-4427-B8C3-810B22C1E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59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33387"/>
            <a:ext cx="10922000" cy="512013"/>
          </a:xfrm>
        </p:spPr>
        <p:txBody>
          <a:bodyPr/>
          <a:lstStyle>
            <a:lvl1pPr>
              <a:defRPr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03199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5800" y="103199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446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30B4A1-D2AF-4C40-B133-5061DDBCE9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33376"/>
            <a:ext cx="10922000" cy="529266"/>
          </a:xfrm>
        </p:spPr>
        <p:txBody>
          <a:bodyPr/>
          <a:lstStyle>
            <a:lvl1pPr>
              <a:defRPr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723CCBF-A86B-4F6D-BFB8-B3FF34DA2E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243B746-84B1-4A9C-831D-60E0B0D90BD9}"/>
              </a:ext>
            </a:extLst>
          </p:cNvPr>
          <p:cNvGrpSpPr/>
          <p:nvPr/>
        </p:nvGrpSpPr>
        <p:grpSpPr>
          <a:xfrm>
            <a:off x="10106206" y="0"/>
            <a:ext cx="2085795" cy="1654074"/>
            <a:chOff x="8807676" y="0"/>
            <a:chExt cx="3384325" cy="307633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66CF062-3EC4-4D07-A33C-BA64394A121F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4CEF8F-B3F7-40AE-9C00-9DA7D4AFD606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8044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C12412E-5B11-48B2-A32A-CB4011615B2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B6F7753-5BF7-43FC-8A2B-CDE10502062C}"/>
              </a:ext>
            </a:extLst>
          </p:cNvPr>
          <p:cNvGrpSpPr/>
          <p:nvPr/>
        </p:nvGrpSpPr>
        <p:grpSpPr>
          <a:xfrm>
            <a:off x="9674405" y="0"/>
            <a:ext cx="2517596" cy="1654074"/>
            <a:chOff x="8807676" y="0"/>
            <a:chExt cx="3384325" cy="3076338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D89CB66-57E6-4743-B8D6-B9378F973BFE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3FF5895-2AA2-4D71-8E85-E1A3C25BC1B3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41F12241-0199-41E6-AB29-4299AB0CC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073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1A072B-CA12-4790-A8AA-A079AA81AE6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33375"/>
            <a:ext cx="3932237" cy="131427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33575"/>
            <a:ext cx="6172200" cy="3927476"/>
          </a:xfrm>
        </p:spPr>
        <p:txBody>
          <a:bodyPr/>
          <a:lstStyle>
            <a:lvl1pPr>
              <a:defRPr sz="3200" b="1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800" y="1647645"/>
            <a:ext cx="3932237" cy="409751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EA6AABA-D966-46DB-A49D-BB3F376DF3B0}"/>
              </a:ext>
            </a:extLst>
          </p:cNvPr>
          <p:cNvGrpSpPr/>
          <p:nvPr/>
        </p:nvGrpSpPr>
        <p:grpSpPr>
          <a:xfrm>
            <a:off x="9674405" y="0"/>
            <a:ext cx="2517596" cy="1654074"/>
            <a:chOff x="8807676" y="0"/>
            <a:chExt cx="3384325" cy="307633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789DCEB-8FF4-4541-A5DC-83A5BE05F4C7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72B2BA4-6E32-4F72-B9EA-BC798DDB8AF1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  <p:pic>
        <p:nvPicPr>
          <p:cNvPr id="12" name="Graphic 11">
            <a:extLst>
              <a:ext uri="{FF2B5EF4-FFF2-40B4-BE49-F238E27FC236}">
                <a16:creationId xmlns:a16="http://schemas.microsoft.com/office/drawing/2014/main" id="{41384FFC-21D0-4E0E-9716-E17E2D8EE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18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E37BF1E-D4E4-407A-A87D-EB95457A9367}"/>
              </a:ext>
            </a:extLst>
          </p:cNvPr>
          <p:cNvGrpSpPr/>
          <p:nvPr/>
        </p:nvGrpSpPr>
        <p:grpSpPr>
          <a:xfrm>
            <a:off x="10106206" y="0"/>
            <a:ext cx="2085795" cy="1654074"/>
            <a:chOff x="8807676" y="0"/>
            <a:chExt cx="3384325" cy="3076338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5B1226-516A-4BE5-AA96-2901C3EA976A}"/>
                </a:ext>
              </a:extLst>
            </p:cNvPr>
            <p:cNvSpPr/>
            <p:nvPr userDrawn="1"/>
          </p:nvSpPr>
          <p:spPr>
            <a:xfrm>
              <a:off x="8807676" y="0"/>
              <a:ext cx="3384325" cy="1275712"/>
            </a:xfrm>
            <a:custGeom>
              <a:avLst/>
              <a:gdLst>
                <a:gd name="connsiteX0" fmla="*/ 0 w 3384325"/>
                <a:gd name="connsiteY0" fmla="*/ 0 h 1275712"/>
                <a:gd name="connsiteX1" fmla="*/ 3384325 w 3384325"/>
                <a:gd name="connsiteY1" fmla="*/ 0 h 1275712"/>
                <a:gd name="connsiteX2" fmla="*/ 3384325 w 3384325"/>
                <a:gd name="connsiteY2" fmla="*/ 1263482 h 1275712"/>
                <a:gd name="connsiteX3" fmla="*/ 3282922 w 3384325"/>
                <a:gd name="connsiteY3" fmla="*/ 1270727 h 1275712"/>
                <a:gd name="connsiteX4" fmla="*/ 3073139 w 3384325"/>
                <a:gd name="connsiteY4" fmla="*/ 1275712 h 1275712"/>
                <a:gd name="connsiteX5" fmla="*/ 150528 w 3384325"/>
                <a:gd name="connsiteY5" fmla="*/ 143854 h 127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4325" h="1275712">
                  <a:moveTo>
                    <a:pt x="0" y="0"/>
                  </a:moveTo>
                  <a:lnTo>
                    <a:pt x="3384325" y="0"/>
                  </a:lnTo>
                  <a:lnTo>
                    <a:pt x="3384325" y="1263482"/>
                  </a:lnTo>
                  <a:lnTo>
                    <a:pt x="3282922" y="1270727"/>
                  </a:lnTo>
                  <a:cubicBezTo>
                    <a:pt x="3213410" y="1274038"/>
                    <a:pt x="3143469" y="1275712"/>
                    <a:pt x="3073139" y="1275712"/>
                  </a:cubicBezTo>
                  <a:cubicBezTo>
                    <a:pt x="1947855" y="1275712"/>
                    <a:pt x="922443" y="847097"/>
                    <a:pt x="150528" y="143854"/>
                  </a:cubicBezTo>
                  <a:close/>
                </a:path>
              </a:pathLst>
            </a:custGeom>
            <a:solidFill>
              <a:srgbClr val="00B0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E3D2F4A-921E-4406-AD70-084C3CC5FA0E}"/>
                </a:ext>
              </a:extLst>
            </p:cNvPr>
            <p:cNvSpPr/>
            <p:nvPr userDrawn="1"/>
          </p:nvSpPr>
          <p:spPr>
            <a:xfrm>
              <a:off x="10247928" y="1"/>
              <a:ext cx="1944072" cy="3076337"/>
            </a:xfrm>
            <a:custGeom>
              <a:avLst/>
              <a:gdLst>
                <a:gd name="connsiteX0" fmla="*/ 0 w 1944072"/>
                <a:gd name="connsiteY0" fmla="*/ 0 h 3076337"/>
                <a:gd name="connsiteX1" fmla="*/ 1944072 w 1944072"/>
                <a:gd name="connsiteY1" fmla="*/ 0 h 3076337"/>
                <a:gd name="connsiteX2" fmla="*/ 1944072 w 1944072"/>
                <a:gd name="connsiteY2" fmla="*/ 3076337 h 3076337"/>
                <a:gd name="connsiteX3" fmla="*/ 1938885 w 1944072"/>
                <a:gd name="connsiteY3" fmla="*/ 3073004 h 3076337"/>
                <a:gd name="connsiteX4" fmla="*/ 27800 w 1944072"/>
                <a:gd name="connsiteY4" fmla="*/ 175068 h 30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072" h="3076337">
                  <a:moveTo>
                    <a:pt x="0" y="0"/>
                  </a:moveTo>
                  <a:lnTo>
                    <a:pt x="1944072" y="0"/>
                  </a:lnTo>
                  <a:lnTo>
                    <a:pt x="1944072" y="3076337"/>
                  </a:lnTo>
                  <a:lnTo>
                    <a:pt x="1938885" y="3073004"/>
                  </a:lnTo>
                  <a:cubicBezTo>
                    <a:pt x="962435" y="2411768"/>
                    <a:pt x="257734" y="1377958"/>
                    <a:pt x="27800" y="175068"/>
                  </a:cubicBezTo>
                  <a:close/>
                </a:path>
              </a:pathLst>
            </a:custGeom>
            <a:solidFill>
              <a:srgbClr val="7030A0">
                <a:alpha val="8463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 sz="1350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800" y="333376"/>
            <a:ext cx="10922000" cy="531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019295"/>
            <a:ext cx="11328400" cy="5157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FE635-D7D0-4749-878E-C32B0DAF699B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8599" y="634491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7000" y="61581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01827"/>
                </a:solidFill>
              </a:defRPr>
            </a:lvl1pPr>
          </a:lstStyle>
          <a:p>
            <a:fld id="{98FC2983-22F0-441A-84A1-67124CA8E932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8F383D3-6D6F-46F4-8F67-3C32F9D2D49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195854" y="6604847"/>
            <a:ext cx="1564346" cy="1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2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01827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01827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01827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01827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01827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0182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0">
          <p15:clr>
            <a:srgbClr val="F26B43"/>
          </p15:clr>
        </p15:guide>
        <p15:guide id="2" pos="272">
          <p15:clr>
            <a:srgbClr val="F26B43"/>
          </p15:clr>
        </p15:guide>
        <p15:guide id="3" orient="horz" pos="4110">
          <p15:clr>
            <a:srgbClr val="F26B43"/>
          </p15:clr>
        </p15:guide>
        <p15:guide id="4" pos="74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7A3CCE3-B793-C089-E6A8-F2A7A53A43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Fordított osztályterem és „</a:t>
            </a:r>
            <a:r>
              <a:rPr lang="hu-HU" dirty="0" err="1"/>
              <a:t>learning</a:t>
            </a:r>
            <a:r>
              <a:rPr lang="hu-HU" dirty="0"/>
              <a:t> </a:t>
            </a:r>
            <a:r>
              <a:rPr lang="hu-HU" dirty="0" err="1"/>
              <a:t>analytics</a:t>
            </a:r>
            <a:r>
              <a:rPr lang="hu-HU" dirty="0"/>
              <a:t>”</a:t>
            </a:r>
            <a:endParaRPr lang="en-GB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529525B-E61F-89B8-F4BA-D1E2B41B66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Egy sikeres kurzus eszköztára</a:t>
            </a:r>
            <a:endParaRPr lang="en-GB" dirty="0"/>
          </a:p>
        </p:txBody>
      </p:sp>
      <p:sp>
        <p:nvSpPr>
          <p:cNvPr id="4" name="Alcím 2">
            <a:extLst>
              <a:ext uri="{FF2B5EF4-FFF2-40B4-BE49-F238E27FC236}">
                <a16:creationId xmlns:a16="http://schemas.microsoft.com/office/drawing/2014/main" id="{07AC6AD2-D4D7-09F9-3FD0-32CA4FD0D911}"/>
              </a:ext>
            </a:extLst>
          </p:cNvPr>
          <p:cNvSpPr txBox="1">
            <a:spLocks/>
          </p:cNvSpPr>
          <p:nvPr/>
        </p:nvSpPr>
        <p:spPr>
          <a:xfrm>
            <a:off x="660404" y="5349871"/>
            <a:ext cx="8919233" cy="73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101827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101827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101827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101827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101827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/>
              <a:t>Galambosné Tiszberger Mónika</a:t>
            </a:r>
          </a:p>
          <a:p>
            <a:r>
              <a:rPr lang="hu-HU" sz="1600" dirty="0"/>
              <a:t>Pécsi Tudományegyetem Közgazdaságtudományi Kar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61117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880A5981-EF36-23AD-1199-8DB28FCB4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623"/>
            <a:ext cx="10877119" cy="540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185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5D5F3B21-24A1-FF53-EA53-490DED68B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055" y="999460"/>
            <a:ext cx="10469950" cy="449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10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40E71B02-F182-8B9E-844A-E6563311A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33" y="611372"/>
            <a:ext cx="10602631" cy="563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100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01C7F3B7-1694-DB3D-3D8D-FA50D6723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3960"/>
            <a:ext cx="12192000" cy="480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981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BCAEC4D5-46CB-9233-26AA-00D1B384A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275907"/>
            <a:ext cx="11328400" cy="4178595"/>
          </a:xfrm>
        </p:spPr>
        <p:txBody>
          <a:bodyPr>
            <a:normAutofit/>
          </a:bodyPr>
          <a:lstStyle/>
          <a:p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tanuló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központú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 – a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hagyományos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oktató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központú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aktív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tanulás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passzív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figyelés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helyett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tanteremben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már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korábban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tantermen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kívül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elsajátított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tudás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elmélyítése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zajlik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tanulás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felelősség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ét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oktatótól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hallgató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irányába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tolja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tudatosabb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hallgatók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ím 2">
            <a:extLst>
              <a:ext uri="{FF2B5EF4-FFF2-40B4-BE49-F238E27FC236}">
                <a16:creationId xmlns:a16="http://schemas.microsoft.com/office/drawing/2014/main" id="{CFFC4419-3E1E-CA81-42D8-1AFAA0800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Fordított osztályterem</a:t>
            </a:r>
            <a:endParaRPr lang="en-GB" dirty="0"/>
          </a:p>
        </p:txBody>
      </p:sp>
      <p:sp>
        <p:nvSpPr>
          <p:cNvPr id="4" name="Szöveg helye 2">
            <a:extLst>
              <a:ext uri="{FF2B5EF4-FFF2-40B4-BE49-F238E27FC236}">
                <a16:creationId xmlns:a16="http://schemas.microsoft.com/office/drawing/2014/main" id="{97456243-8C75-05CB-4B1B-988ADCEF0C76}"/>
              </a:ext>
            </a:extLst>
          </p:cNvPr>
          <p:cNvSpPr txBox="1">
            <a:spLocks/>
          </p:cNvSpPr>
          <p:nvPr/>
        </p:nvSpPr>
        <p:spPr>
          <a:xfrm>
            <a:off x="1981200" y="5202474"/>
            <a:ext cx="8229600" cy="504056"/>
          </a:xfrm>
          <a:prstGeom prst="rect">
            <a:avLst/>
          </a:prstGeom>
        </p:spPr>
        <p:txBody>
          <a:bodyPr lIns="0" t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tanítás helyett támogatjuk a tanulást</a:t>
            </a:r>
            <a:endParaRPr lang="en-GB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−"/>
            </a:pPr>
            <a:endParaRPr lang="hu-H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68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284C920E-A503-9BF0-A27C-464554E5E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297171"/>
            <a:ext cx="11328400" cy="49335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tananyag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lehetőleg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félév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elején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már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elérhető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(online):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tematika</a:t>
            </a: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rövidebb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videók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tankönyv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pontos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heti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lebontással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mikor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kell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elolvasni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diasorok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Motiváció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felkészültség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mérése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(RA - readiness assessment)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például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tesztekkel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csoportmunka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tanteremben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nincs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előadás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interaktív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irányított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tananyag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feldolgozás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feladat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megoldás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ím 2">
            <a:extLst>
              <a:ext uri="{FF2B5EF4-FFF2-40B4-BE49-F238E27FC236}">
                <a16:creationId xmlns:a16="http://schemas.microsoft.com/office/drawing/2014/main" id="{2C66D379-074F-DEEE-DEBD-2D8BC72FE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Általános eszközök, feltételek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02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0AAA0497-9313-F1DF-11D4-2B87AFB84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467293"/>
            <a:ext cx="11328400" cy="4709670"/>
          </a:xfrm>
        </p:spPr>
        <p:txBody>
          <a:bodyPr>
            <a:normAutofit/>
          </a:bodyPr>
          <a:lstStyle/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~60 fős évfolyam</a:t>
            </a:r>
          </a:p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fele magyar, fele külföldi hallgató</a:t>
            </a:r>
          </a:p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„nehéz” tárgy</a:t>
            </a:r>
          </a:p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2+2 óra („előadás” és </a:t>
            </a:r>
            <a:r>
              <a:rPr lang="hu-H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géptermi</a:t>
            </a:r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gyakorlat)</a:t>
            </a:r>
          </a:p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Pearson</a:t>
            </a:r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tankönyv</a:t>
            </a:r>
          </a:p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Moodle</a:t>
            </a:r>
          </a:p>
          <a:p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ím 2">
            <a:extLst>
              <a:ext uri="{FF2B5EF4-FFF2-40B4-BE49-F238E27FC236}">
                <a16:creationId xmlns:a16="http://schemas.microsoft.com/office/drawing/2014/main" id="{30A86B4E-FE4E-85A3-7893-27782565A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Business </a:t>
            </a:r>
            <a:r>
              <a:rPr lang="hu-HU" dirty="0" err="1"/>
              <a:t>Statistics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000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8F74615B-FD10-0DAA-07AA-8440E665F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435395"/>
            <a:ext cx="11328400" cy="4741568"/>
          </a:xfrm>
        </p:spPr>
        <p:txBody>
          <a:bodyPr>
            <a:normAutofit lnSpcReduction="10000"/>
          </a:bodyPr>
          <a:lstStyle/>
          <a:p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minden előre feltöltve (feladatok, adatállományok, teszt menetrend, diasorok, Excel-es videók, stb.)</a:t>
            </a:r>
          </a:p>
          <a:p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tematika teszt</a:t>
            </a:r>
          </a:p>
          <a:p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névkártyák az órákon (nyakba akasztós) színes, távolról is olvasható keresztnév, a hátulján teljes név (hallgatók készítik); keresztnéven szólítás (segíti az interaktivitást); hiányzások kezelése (doboz)</a:t>
            </a:r>
          </a:p>
          <a:p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változó, véletlenszerű, 4 fős csoportok; megismerik egymást; az állandó potyautas probléma nincs jelen; jobb/rosszabb képességű hallgatók dolgoznak együtt; ha a másik tudja talán nekem is tudnom kellene - motiváció</a:t>
            </a:r>
          </a:p>
          <a:p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readiness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”: 10 feleletválasztós kérdés (6-8 válaszlehetőség) a tesztben (10 perc) óra előtti napokban; 8 tesztkérdés + 2 számolós kérdés az órák után (15 perc); több napig nyitva, saját időbeosztás; visszajelzés a válaszokhoz; többszöri kitöltési </a:t>
            </a:r>
            <a:r>
              <a:rPr lang="hu-HU" sz="24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lehtőség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az előzetes válaszok irányítják a tananyagfeldolgozást</a:t>
            </a:r>
          </a:p>
          <a:p>
            <a:endParaRPr lang="en-GB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ím 2">
            <a:extLst>
              <a:ext uri="{FF2B5EF4-FFF2-40B4-BE49-F238E27FC236}">
                <a16:creationId xmlns:a16="http://schemas.microsoft.com/office/drawing/2014/main" id="{47688169-4C5D-8E38-7450-02C78DE3D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Konrét</a:t>
            </a:r>
            <a:r>
              <a:rPr lang="hu-HU" dirty="0"/>
              <a:t> eszközök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061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C1294AC2-F3D1-6172-A770-D75A2FC26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304997"/>
            <a:ext cx="11328400" cy="3851794"/>
          </a:xfrm>
        </p:spPr>
        <p:txBody>
          <a:bodyPr>
            <a:normAutofit lnSpcReduction="10000"/>
          </a:bodyPr>
          <a:lstStyle/>
          <a:p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nincs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előadás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közös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tananyagfeldolgozás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csoportokban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irányított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kérdésekkel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ha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szükséges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oktatói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összefoglalóval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sokan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kell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hogy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megszólaljanak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egy-egy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órán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óra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végén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csoportmunka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számolós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feladat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hu-H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géptermi</a:t>
            </a:r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gyakorlat közös feladatmegoldással MS Excel-ben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ím 2">
            <a:extLst>
              <a:ext uri="{FF2B5EF4-FFF2-40B4-BE49-F238E27FC236}">
                <a16:creationId xmlns:a16="http://schemas.microsoft.com/office/drawing/2014/main" id="{DBF07DCD-AA28-CF9D-59D1-A71BB7564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Tanóra </a:t>
            </a:r>
            <a:endParaRPr lang="en-GB" dirty="0"/>
          </a:p>
        </p:txBody>
      </p:sp>
      <p:sp>
        <p:nvSpPr>
          <p:cNvPr id="4" name="Szöveg helye 2">
            <a:extLst>
              <a:ext uri="{FF2B5EF4-FFF2-40B4-BE49-F238E27FC236}">
                <a16:creationId xmlns:a16="http://schemas.microsoft.com/office/drawing/2014/main" id="{F863499C-E583-FC0F-222E-8C98925D1730}"/>
              </a:ext>
            </a:extLst>
          </p:cNvPr>
          <p:cNvSpPr txBox="1">
            <a:spLocks/>
          </p:cNvSpPr>
          <p:nvPr/>
        </p:nvSpPr>
        <p:spPr>
          <a:xfrm>
            <a:off x="1981200" y="5510876"/>
            <a:ext cx="8229600" cy="504056"/>
          </a:xfrm>
          <a:prstGeom prst="rect">
            <a:avLst/>
          </a:prstGeom>
        </p:spPr>
        <p:txBody>
          <a:bodyPr lIns="0" t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2800" b="1" dirty="0">
                <a:solidFill>
                  <a:srgbClr val="FF0000"/>
                </a:solidFill>
              </a:rPr>
              <a:t>én kevesebbet beszélek, ők többet tanulnak</a:t>
            </a:r>
            <a:endParaRPr lang="en-GB" sz="2800" b="1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−"/>
            </a:pPr>
            <a:endParaRPr lang="hu-HU" sz="2800" b="1" dirty="0">
              <a:solidFill>
                <a:srgbClr val="FF0000"/>
              </a:solidFill>
            </a:endParaRPr>
          </a:p>
          <a:p>
            <a:endParaRPr lang="hu-H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7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A8CE66AF-EE17-72F9-F1FD-63C4A5CE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62985"/>
            <a:ext cx="11328400" cy="4613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Tananyag</a:t>
            </a:r>
          </a:p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 működik, mi nem?</a:t>
            </a:r>
          </a:p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 a könnyű és mi a nehéz?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Hallgatók </a:t>
            </a:r>
          </a:p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teljesítmények/aktivitások nyomon követése</a:t>
            </a:r>
          </a:p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lemaradó hallgatók figyelmeztetése (megmentése)</a:t>
            </a:r>
          </a:p>
          <a:p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ím 2">
            <a:extLst>
              <a:ext uri="{FF2B5EF4-FFF2-40B4-BE49-F238E27FC236}">
                <a16:creationId xmlns:a16="http://schemas.microsoft.com/office/drawing/2014/main" id="{50313D14-63A9-573C-27D7-75F8F78F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Learning</a:t>
            </a:r>
            <a:r>
              <a:rPr lang="hu-HU" dirty="0"/>
              <a:t> </a:t>
            </a:r>
            <a:r>
              <a:rPr lang="hu-HU" dirty="0" err="1"/>
              <a:t>analytics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220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EE746DEE-0671-7023-FA6E-C64A94372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3325"/>
            <a:ext cx="11525564" cy="521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904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>
            <a:extLst>
              <a:ext uri="{FF2B5EF4-FFF2-40B4-BE49-F238E27FC236}">
                <a16:creationId xmlns:a16="http://schemas.microsoft.com/office/drawing/2014/main" id="{B7436EAB-D398-5038-297A-635F2CC0A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87" y="616688"/>
            <a:ext cx="10105708" cy="562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33577"/>
      </p:ext>
    </p:extLst>
  </p:cSld>
  <p:clrMapOvr>
    <a:masterClrMapping/>
  </p:clrMapOvr>
</p:sld>
</file>

<file path=ppt/theme/theme1.xml><?xml version="1.0" encoding="utf-8"?>
<a:theme xmlns:a="http://schemas.openxmlformats.org/drawingml/2006/main" name="pécsiközgáz">
  <a:themeElements>
    <a:clrScheme name="Custom 20">
      <a:dk1>
        <a:srgbClr val="101827"/>
      </a:dk1>
      <a:lt1>
        <a:sysClr val="window" lastClr="FFFFFF"/>
      </a:lt1>
      <a:dk2>
        <a:srgbClr val="101827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TE KTK_ppt_hu 2022 - széles" id="{7EAD8625-0E79-4079-9314-C61BFC1179E0}" vid="{C987880A-C6EC-43F1-B5EF-79FB53DF79F4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PTE KTK_ppt_HU 2022 - pécsiközgáz  - széles</Template>
  <TotalTime>4731</TotalTime>
  <Words>373</Words>
  <Application>Microsoft Office PowerPoint</Application>
  <PresentationFormat>Szélesvásznú</PresentationFormat>
  <Paragraphs>51</Paragraphs>
  <Slides>13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pécsiközgáz</vt:lpstr>
      <vt:lpstr>Fordított osztályterem és „learning analytics”</vt:lpstr>
      <vt:lpstr>Fordított osztályterem</vt:lpstr>
      <vt:lpstr>Általános eszközök, feltételek</vt:lpstr>
      <vt:lpstr>Business Statistics</vt:lpstr>
      <vt:lpstr>Konrét eszközök</vt:lpstr>
      <vt:lpstr>Tanóra </vt:lpstr>
      <vt:lpstr>Learning analytics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Measures at the Regional Level</dc:title>
  <dc:creator>Galambosné Dr. Tiszberger Mónika</dc:creator>
  <cp:lastModifiedBy>Galambosné Dr. Tiszberger Mónika</cp:lastModifiedBy>
  <cp:revision>2</cp:revision>
  <dcterms:created xsi:type="dcterms:W3CDTF">2024-04-07T07:06:05Z</dcterms:created>
  <dcterms:modified xsi:type="dcterms:W3CDTF">2024-05-30T14:31:23Z</dcterms:modified>
</cp:coreProperties>
</file>