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75479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t>‹#›</a:t>
            </a:fld>
            <a:endParaRPr lang="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t>‹#›</a:t>
            </a:fld>
            <a:endParaRPr lang="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hu"/>
              <a:t>‹#›</a:t>
            </a:fld>
            <a:endParaRPr lang="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www.linkedin.com/in/ollejano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www.levaidora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754600" y="1554409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sz="3600"/>
              <a:t>Innovatív felsőoktatási módszerek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/>
              <a:t>dr. Ollé János (EKF)</a:t>
            </a:r>
          </a:p>
          <a:p>
            <a:pPr>
              <a:spcBef>
                <a:spcPts val="0"/>
              </a:spcBef>
              <a:buNone/>
            </a:pPr>
            <a:r>
              <a:rPr lang="hu"/>
              <a:t>dr. Lévai Dóra (ELTE PPK)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Tervezés, megvalósítás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TKA, szakmai koordinátor: Besze Szilvia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Felsőoktatási szakmai koordinátorok: Ollé János (EKF) és Lévai Dóra (ELTE PPK)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2 félév (2014. február 4-től július 3-ig és 2014. november 3-tól december 15-ig); összesen 8 témakör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hu" sz="1800"/>
              <a:t>1. félév: egy-egy témakör egésznapos, plenáris és kiscsoportos feldolgozása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hu" sz="1800"/>
              <a:t>2. félév: 1-1 témához 2-2 online előadás és 1 szakmai műhely tartozott (131 online tag)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600"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A műhelyek témái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február 4. - Korszerű oktatásszervezési módszerek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március 25. - Web2.0 és IKT-eszközök használata a felsőoktatásban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április 8.  - IKT eszközök innovatív alkalmazása a felsőoktatásban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május 13. - E-portfólió a felsőoktatásban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június 3. - E-learning, MOOCS a felsőoktatásban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nov. 3-12. - Tükrözött osztályterem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nov. 17-27. - Játékosítás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hu" sz="1800"/>
              <a:t>2014. dec. 1-10. - Digitális történetmesélés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Tanulságok, további célok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Aktív résztvevők: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hu" sz="1800"/>
              <a:t>bevonódás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hu" sz="1800"/>
              <a:t>gyakorlatközpontúság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hu" sz="1800"/>
              <a:t>jógyakorlatok iránti igény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Passzív résztvevők: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hu" sz="1800"/>
              <a:t>tájékozódás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hu" sz="1800"/>
              <a:t>magas lemorzsolódási arány (online résztvevők &lt;--&gt; műhelyen résztvevők aránya)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Résztvevői visszajelzések alapján igény van a folytatásra és további kollégák bevonására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/>
              <a:t>Kiindulópontok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Online csoportok és oldalak (pl. Online tanári szoba, Modern eszközök a pedagógiában, Digitális pedagógus konferencia, Digitális nemzedék konferencia)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MOOC-ok (pl. Coursera, Iversity)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Oktatásinformatikai módszerek (ELTE Reader)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hu" sz="1800"/>
              <a:t>Oktatásinformatikai témájú konferenciák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885350" y="68063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u" sz="2400"/>
              <a:t>Köszönjük szépen a figyelmet.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>
            <a:off x="837175" y="237110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hu" sz="1800"/>
              <a:t>dr. Ollé János </a:t>
            </a:r>
          </a:p>
          <a:p>
            <a:pPr rtl="0">
              <a:spcBef>
                <a:spcPts val="0"/>
              </a:spcBef>
              <a:buNone/>
            </a:pPr>
            <a:r>
              <a:rPr lang="hu" sz="1800" u="sng">
                <a:solidFill>
                  <a:schemeClr val="hlink"/>
                </a:solidFill>
                <a:hlinkClick r:id="rId3"/>
              </a:rPr>
              <a:t>www.linkedin.com/in/ollejanos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hu" sz="1800"/>
              <a:t>dr. Lévai Dóra</a:t>
            </a:r>
          </a:p>
          <a:p>
            <a:pPr rtl="0">
              <a:spcBef>
                <a:spcPts val="0"/>
              </a:spcBef>
              <a:buNone/>
            </a:pPr>
            <a:r>
              <a:rPr lang="hu" sz="1800" u="sng">
                <a:solidFill>
                  <a:schemeClr val="hlink"/>
                </a:solidFill>
                <a:hlinkClick r:id="rId4"/>
              </a:rPr>
              <a:t>www.levaidora.hu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Diavetítés a képernyőre (16:9 oldalarány)</PresentationFormat>
  <Paragraphs>41</Paragraphs>
  <Slides>6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spotlight</vt:lpstr>
      <vt:lpstr>Innovatív felsőoktatási módszerek</vt:lpstr>
      <vt:lpstr>Tervezés, megvalósítás</vt:lpstr>
      <vt:lpstr>A műhelyek témái</vt:lpstr>
      <vt:lpstr>Tanulságok, további célok</vt:lpstr>
      <vt:lpstr>Kiindulópontok</vt:lpstr>
      <vt:lpstr>Köszönjük szépen a figyelmet.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Innovatív felsőoktatási módszerek</dc:title>
  <dc:creator>Besze Szilvia</dc:creator>
  <cp:lastModifiedBy>Besze Szilvia</cp:lastModifiedBy>
  <cp:revision>1</cp:revision>
  <dcterms:modified xsi:type="dcterms:W3CDTF">2015-01-21T09:16:40Z</dcterms:modified>
</cp:coreProperties>
</file>