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82" r:id="rId6"/>
    <p:sldId id="283" r:id="rId7"/>
    <p:sldId id="281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7" autoAdjust="0"/>
    <p:restoredTop sz="94660"/>
  </p:normalViewPr>
  <p:slideViewPr>
    <p:cSldViewPr>
      <p:cViewPr varScale="1">
        <p:scale>
          <a:sx n="52" d="100"/>
          <a:sy n="52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rékszögű háromszög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zabadkézi sokszö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Szabadkézi sokszö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Szabadkézi sokszö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Egyenes összekötő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u-HU" dirty="0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7" name="Sávnyí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Sávnyí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dirty="0" smtClean="0"/>
              <a:t>Kép beszúrásához kattintson az ikonra</a:t>
            </a:r>
            <a:endParaRPr kumimoji="0"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Derékszögű háromszög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ávnyí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Sávnyí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zabadkézi sokszög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Derékszögű háromszög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59AB861-A34C-441F-A252-952432BB4113}" type="datetimeFigureOut">
              <a:rPr lang="hu-HU" smtClean="0"/>
              <a:pPr/>
              <a:t>2016.03.24.</a:t>
            </a:fld>
            <a:endParaRPr lang="hu-HU" dirty="0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u-HU" dirty="0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539544-0E12-490D-939E-625E331FA869}" type="slidenum">
              <a:rPr lang="hu-HU" smtClean="0"/>
              <a:pPr/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15616" y="764704"/>
            <a:ext cx="7772400" cy="1829761"/>
          </a:xfrm>
        </p:spPr>
        <p:txBody>
          <a:bodyPr/>
          <a:lstStyle/>
          <a:p>
            <a:r>
              <a:rPr lang="hu-HU" dirty="0" smtClean="0"/>
              <a:t>A NEMZETKÖZI STRATÉGIA TERVEZÉSE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971600" y="2924944"/>
            <a:ext cx="7772400" cy="1199704"/>
          </a:xfrm>
        </p:spPr>
        <p:txBody>
          <a:bodyPr>
            <a:normAutofit fontScale="92500" lnSpcReduction="10000"/>
          </a:bodyPr>
          <a:lstStyle/>
          <a:p>
            <a:r>
              <a:rPr lang="hu-HU" sz="2800" dirty="0" smtClean="0">
                <a:solidFill>
                  <a:srgbClr val="002060"/>
                </a:solidFill>
              </a:rPr>
              <a:t> A Szegedi Szakképzési Centrum </a:t>
            </a:r>
            <a:br>
              <a:rPr lang="hu-HU" sz="2800" dirty="0" smtClean="0">
                <a:solidFill>
                  <a:srgbClr val="002060"/>
                </a:solidFill>
              </a:rPr>
            </a:br>
            <a:r>
              <a:rPr lang="hu-HU" sz="2800" dirty="0" smtClean="0">
                <a:solidFill>
                  <a:srgbClr val="002060"/>
                </a:solidFill>
              </a:rPr>
              <a:t>Móravárosi Ipari Szakképző </a:t>
            </a:r>
            <a:br>
              <a:rPr lang="hu-HU" sz="2800" dirty="0" smtClean="0">
                <a:solidFill>
                  <a:srgbClr val="002060"/>
                </a:solidFill>
              </a:rPr>
            </a:br>
            <a:r>
              <a:rPr lang="hu-HU" sz="2800" dirty="0" smtClean="0">
                <a:solidFill>
                  <a:srgbClr val="002060"/>
                </a:solidFill>
              </a:rPr>
              <a:t>és Általános Iskolájában</a:t>
            </a:r>
            <a:endParaRPr lang="hu-HU" dirty="0"/>
          </a:p>
        </p:txBody>
      </p:sp>
      <p:pic>
        <p:nvPicPr>
          <p:cNvPr id="5" name="Picture 2" descr="SZSZC-MISZÁI_500x5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5"/>
          <p:cNvSpPr txBox="1"/>
          <p:nvPr/>
        </p:nvSpPr>
        <p:spPr>
          <a:xfrm>
            <a:off x="5580112" y="4437112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Krämmer Erika</a:t>
            </a:r>
            <a:endParaRPr lang="hu-H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 descr="11951778_1142375885777130_4304940541595427415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700808"/>
            <a:ext cx="8435975" cy="1999678"/>
          </a:xfrm>
        </p:spPr>
      </p:pic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524328" cy="1143000"/>
          </a:xfrm>
        </p:spPr>
        <p:txBody>
          <a:bodyPr>
            <a:normAutofit fontScale="90000"/>
          </a:bodyPr>
          <a:lstStyle/>
          <a:p>
            <a:pPr marL="342900" indent="-342900">
              <a:spcBef>
                <a:spcPct val="20000"/>
              </a:spcBef>
            </a:pPr>
            <a: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Missziónk:</a:t>
            </a:r>
            <a:b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altLang="hu-HU" sz="2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„Minden technika művészetté nemesedik a tudás legmagasabb fokán.”</a:t>
            </a:r>
            <a: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altLang="hu-H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(Tápai Antal Móra Ferenchez)</a:t>
            </a:r>
            <a:r>
              <a:rPr lang="hu-HU" altLang="hu-H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altLang="hu-H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pic>
        <p:nvPicPr>
          <p:cNvPr id="1026" name="Picture 2" descr="SZSZC-MISZÁI_500x5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zövegdoboz 6"/>
          <p:cNvSpPr txBox="1"/>
          <p:nvPr/>
        </p:nvSpPr>
        <p:spPr>
          <a:xfrm>
            <a:off x="395536" y="4149080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Küldetésünk</a:t>
            </a:r>
            <a:r>
              <a:rPr lang="hu-H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hogy tanulóinkat nemzetközileg is versenyképes színvonalon felkészítsük a jövő szakmai kihívásaira; inspiratív környezetben, elhivatott és megújulni kész munkatársakkal.</a:t>
            </a:r>
            <a:endParaRPr lang="hu-H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 descr="interaktív térkép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994663"/>
            <a:ext cx="8435975" cy="3800537"/>
          </a:xfrm>
        </p:spPr>
      </p:pic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5243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pic>
        <p:nvPicPr>
          <p:cNvPr id="1026" name="Picture 2" descr="SZSZC-MISZÁI_500x5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5"/>
          <p:cNvSpPr txBox="1"/>
          <p:nvPr/>
        </p:nvSpPr>
        <p:spPr>
          <a:xfrm>
            <a:off x="1979712" y="188640"/>
            <a:ext cx="6948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NEMZETKÖZI KAPCSOLATAINK</a:t>
            </a:r>
          </a:p>
          <a:p>
            <a:pPr algn="ctr"/>
            <a:r>
              <a:rPr lang="hu-H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Interaktív térkép</a:t>
            </a:r>
            <a:endParaRPr lang="hu-H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67544" y="1412776"/>
            <a:ext cx="8280920" cy="4608512"/>
          </a:xfrm>
        </p:spPr>
        <p:txBody>
          <a:bodyPr>
            <a:normAutofit lnSpcReduction="10000"/>
          </a:bodyPr>
          <a:lstStyle/>
          <a:p>
            <a:pPr lvl="0"/>
            <a:r>
              <a:rPr lang="hu-HU" sz="2600" dirty="0" smtClean="0"/>
              <a:t>Tanulóink nemzetközi színvonalú felkészítése a munkaerőpiaci elvárásokra</a:t>
            </a:r>
          </a:p>
          <a:p>
            <a:pPr lvl="0"/>
            <a:r>
              <a:rPr lang="hu-HU" sz="2600" dirty="0" smtClean="0"/>
              <a:t>„Európa-tudatosság” és önfejlesztő szemlélet kialakítása a diákok körében: aktív társadalmi szerepvállalásra nevelés az európai értékek mentén</a:t>
            </a:r>
          </a:p>
          <a:p>
            <a:pPr lvl="0"/>
            <a:r>
              <a:rPr lang="hu-HU" sz="2600" dirty="0" smtClean="0"/>
              <a:t>Munkatársaink felkészítése a nemzetközi projektekben való elkötelezett és aktív együttműködésre, a tudásáramlás csatornáinak kiépítése</a:t>
            </a:r>
          </a:p>
          <a:p>
            <a:pPr lvl="0"/>
            <a:r>
              <a:rPr lang="hu-HU" sz="2600" dirty="0" smtClean="0"/>
              <a:t>Nemzetközi intézménnyé váláshoz vezető út előkészítése </a:t>
            </a:r>
          </a:p>
          <a:p>
            <a:pPr lvl="1"/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524328" cy="922114"/>
          </a:xfrm>
        </p:spPr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hu-H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Stratégiai céljaink:</a:t>
            </a:r>
            <a: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u-H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dirty="0" smtClean="0"/>
              <a:t/>
            </a:r>
            <a:br>
              <a:rPr lang="hu-HU" dirty="0" smtClean="0"/>
            </a:br>
            <a:endParaRPr lang="hu-HU" sz="3100" dirty="0"/>
          </a:p>
        </p:txBody>
      </p:sp>
      <p:pic>
        <p:nvPicPr>
          <p:cNvPr id="1026" name="Picture 2" descr="SZSZC-MISZÁI_500x5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2" descr="https://sites.google.com/site/admn703fbgoog/_/rsrc/1365991140485/corporate-strategy-and-internationalization-strategy/Strategy.jpg?height=300&amp;width=4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2212" y="4869160"/>
            <a:ext cx="2651787" cy="19888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-180528" y="1481328"/>
            <a:ext cx="9577064" cy="4525963"/>
          </a:xfrm>
        </p:spPr>
        <p:txBody>
          <a:bodyPr>
            <a:normAutofit/>
          </a:bodyPr>
          <a:lstStyle/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tanulók idegen nyelvi és kommunikációs kompetenciái fejlődjenek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Szakmai szótárak </a:t>
            </a:r>
            <a:r>
              <a:rPr lang="hu-HU" dirty="0" smtClean="0"/>
              <a:t>(meglévők, német, angol, összes, 3nyelvű)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Kimenő/bejövő mobilitások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Disszemináció </a:t>
            </a:r>
            <a:r>
              <a:rPr lang="hu-HU" dirty="0" smtClean="0"/>
              <a:t>(tanulói, arculat, honlap, közösségi oldalon)</a:t>
            </a:r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tanulók szakmai kompetenciája fejlődjön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Munkavédelmi/etikai szabályok </a:t>
            </a:r>
            <a:r>
              <a:rPr lang="hu-HU" dirty="0" smtClean="0"/>
              <a:t>(2 idegen nyelven)</a:t>
            </a:r>
          </a:p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képzés színvonala folyamatosan emelkedjen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megismert új módszerek, technológiák és eszközök leírásának </a:t>
            </a:r>
            <a:r>
              <a:rPr lang="hu-HU" dirty="0" smtClean="0"/>
              <a:t>(összegyűjtése, rendszerezése, disszeminálása, tananyagba integrálása)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1691680" y="274638"/>
            <a:ext cx="7452320" cy="1143000"/>
          </a:xfrm>
        </p:spPr>
        <p:txBody>
          <a:bodyPr>
            <a:noAutofit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Tanulóink nemzetközi szintű felkészítése a munkaerőpiaci elvárásokra</a:t>
            </a:r>
            <a:endParaRPr lang="hu-HU" sz="2800" dirty="0">
              <a:solidFill>
                <a:srgbClr val="0070C0"/>
              </a:solidFill>
            </a:endParaRPr>
          </a:p>
        </p:txBody>
      </p:sp>
      <p:pic>
        <p:nvPicPr>
          <p:cNvPr id="4" name="Picture 2" descr="SZSZC-MISZÁI_500x5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-180528" y="1481328"/>
            <a:ext cx="9324528" cy="4900000"/>
          </a:xfrm>
        </p:spPr>
        <p:txBody>
          <a:bodyPr>
            <a:normAutofit fontScale="85000" lnSpcReduction="20000"/>
          </a:bodyPr>
          <a:lstStyle/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az iskola tanulóközösségének bevonása a nemzetköziesítési folyamatokba </a:t>
            </a:r>
            <a:r>
              <a:rPr lang="hu-HU" dirty="0" smtClean="0"/>
              <a:t>(DÖK)</a:t>
            </a:r>
          </a:p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hatékony információs rendszer létrehozása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Iskolai honlap nemzetközi arculatának </a:t>
            </a:r>
            <a:r>
              <a:rPr lang="hu-HU" dirty="0" smtClean="0"/>
              <a:t>(megtervezése, megvalósítása, releváns részek 3 nyelvű megjelenítése)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pályázati munkacsoport kialakítása (</a:t>
            </a:r>
            <a:r>
              <a:rPr lang="hu-HU" dirty="0" smtClean="0"/>
              <a:t>kommunikáció, </a:t>
            </a:r>
            <a:r>
              <a:rPr lang="hu-HU" dirty="0" err="1" smtClean="0"/>
              <a:t>disszemináció</a:t>
            </a:r>
            <a:r>
              <a:rPr lang="hu-HU" dirty="0" smtClean="0"/>
              <a:t>)</a:t>
            </a:r>
          </a:p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külső partnerek bevonása a nemzetköziesítési stratégia hatékony megvalósításába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bejövő mobilitások támogatása, megvalósítása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együttműködés hazai szakmai szervezetekkel </a:t>
            </a:r>
            <a:r>
              <a:rPr lang="hu-HU" dirty="0" smtClean="0"/>
              <a:t>(kamara, gyakorlati képzőhelyek)</a:t>
            </a:r>
          </a:p>
          <a:p>
            <a:pPr lvl="1"/>
            <a:r>
              <a:rPr lang="hu-HU" b="1" dirty="0" smtClean="0"/>
              <a:t>Európa találkozó (</a:t>
            </a:r>
            <a:r>
              <a:rPr lang="hu-HU" dirty="0" smtClean="0"/>
              <a:t>megtervezése, megszervezése)</a:t>
            </a:r>
          </a:p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nemzetközi projektekre testreszabott minőségbiztosítási rendszer kidolgozása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Rendszeres monitoring</a:t>
            </a:r>
          </a:p>
          <a:p>
            <a:pPr lvl="1"/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Pályakövetési rendszer </a:t>
            </a:r>
            <a:r>
              <a:rPr lang="hu-HU" dirty="0" smtClean="0"/>
              <a:t>(kidolgozása, működtetése, felülvizsgálata)</a:t>
            </a:r>
          </a:p>
          <a:p>
            <a:pPr lvl="1"/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Nemzetközi intézménnyé váláshoz vezető út előkészítése</a:t>
            </a:r>
            <a:endParaRPr lang="hu-HU" sz="2800" dirty="0">
              <a:solidFill>
                <a:srgbClr val="0070C0"/>
              </a:solidFill>
            </a:endParaRPr>
          </a:p>
        </p:txBody>
      </p:sp>
      <p:pic>
        <p:nvPicPr>
          <p:cNvPr id="4" name="Picture 2" descr="SZSZC-MISZÁI_500x5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59632" y="4725144"/>
            <a:ext cx="6840760" cy="1454888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Köszönöm a figyelmet! </a:t>
            </a:r>
            <a:endParaRPr lang="hu-H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052" name="Picture 4" descr="http://www.essenciacompleta.pt/wp-content/uploads/2013/11/internacionalizaca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680852" cy="4320480"/>
          </a:xfrm>
          <a:prstGeom prst="rect">
            <a:avLst/>
          </a:prstGeom>
          <a:noFill/>
        </p:spPr>
      </p:pic>
      <p:pic>
        <p:nvPicPr>
          <p:cNvPr id="5" name="Picture 2" descr="SZSZC-MISZÁI_500x5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475656" cy="147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étatér">
  <a:themeElements>
    <a:clrScheme name="Sétatér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étaté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1614</TotalTime>
  <Words>219</Words>
  <Application>Microsoft Office PowerPoint</Application>
  <PresentationFormat>Diavetítés a képernyőre (4:3 oldalarány)</PresentationFormat>
  <Paragraphs>35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Sétatér</vt:lpstr>
      <vt:lpstr>A NEMZETKÖZI STRATÉGIA TERVEZÉSE</vt:lpstr>
      <vt:lpstr>   Missziónk: „Minden technika művészetté nemesedik a tudás legmagasabb fokán.”                        (Tápai Antal Móra Ferenchez)  </vt:lpstr>
      <vt:lpstr> </vt:lpstr>
      <vt:lpstr>  Stratégiai céljaink:   </vt:lpstr>
      <vt:lpstr>Tanulóink nemzetközi szintű felkészítése a munkaerőpiaci elvárásokra</vt:lpstr>
      <vt:lpstr>Nemzetközi intézménnyé váláshoz vezető út előkészítése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tanar</dc:creator>
  <cp:lastModifiedBy>Tóth Csenge</cp:lastModifiedBy>
  <cp:revision>68</cp:revision>
  <dcterms:created xsi:type="dcterms:W3CDTF">2015-11-01T10:08:42Z</dcterms:created>
  <dcterms:modified xsi:type="dcterms:W3CDTF">2016-03-24T14:26:58Z</dcterms:modified>
</cp:coreProperties>
</file>