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FF33"/>
    <a:srgbClr val="CC00CC"/>
    <a:srgbClr val="0033CC"/>
    <a:srgbClr val="009999"/>
    <a:srgbClr val="8076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67277B-7ED1-4DC8-8968-C15673D865B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0962C10-1F7E-465C-8C96-8F38D1554BC6}">
      <dgm:prSet phldrT="[Szöveg]" custT="1"/>
      <dgm:spPr>
        <a:solidFill>
          <a:srgbClr val="008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sz="1400" dirty="0" smtClean="0">
              <a:latin typeface="Book Antiqua" pitchFamily="18" charset="0"/>
            </a:rPr>
            <a:t>Remény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1400" dirty="0" smtClean="0">
              <a:latin typeface="Book Antiqua" pitchFamily="18" charset="0"/>
            </a:rPr>
            <a:t>0-2 év</a:t>
          </a:r>
          <a:endParaRPr lang="hu-HU" sz="1400" dirty="0">
            <a:latin typeface="Book Antiqua" pitchFamily="18" charset="0"/>
          </a:endParaRPr>
        </a:p>
      </dgm:t>
    </dgm:pt>
    <dgm:pt modelId="{1D763BD6-9926-4CE0-B111-8F5A0F06BEE1}" type="parTrans" cxnId="{6B2759B3-A6F3-417C-BE2F-49A55C046FC8}">
      <dgm:prSet/>
      <dgm:spPr/>
      <dgm:t>
        <a:bodyPr/>
        <a:lstStyle/>
        <a:p>
          <a:endParaRPr lang="hu-HU"/>
        </a:p>
      </dgm:t>
    </dgm:pt>
    <dgm:pt modelId="{5825943D-C43A-42D9-87E8-8A3F550292A8}" type="sibTrans" cxnId="{6B2759B3-A6F3-417C-BE2F-49A55C046FC8}">
      <dgm:prSet/>
      <dgm:spPr/>
      <dgm:t>
        <a:bodyPr/>
        <a:lstStyle/>
        <a:p>
          <a:endParaRPr lang="hu-HU"/>
        </a:p>
      </dgm:t>
    </dgm:pt>
    <dgm:pt modelId="{C1DACD9F-EC61-47FB-84DE-6FA25338975E}">
      <dgm:prSet phldrT="[Szöveg]" custT="1"/>
      <dgm:spPr>
        <a:solidFill>
          <a:srgbClr val="009999"/>
        </a:solidFill>
      </dgm:spPr>
      <dgm:t>
        <a:bodyPr/>
        <a:lstStyle/>
        <a:p>
          <a:r>
            <a:rPr lang="hu-HU" sz="1400" dirty="0" smtClean="0">
              <a:latin typeface="Book Antiqua" pitchFamily="18" charset="0"/>
            </a:rPr>
            <a:t>Akarat  2-3 év</a:t>
          </a:r>
          <a:endParaRPr lang="hu-HU" sz="1400" dirty="0">
            <a:latin typeface="Book Antiqua" pitchFamily="18" charset="0"/>
          </a:endParaRPr>
        </a:p>
      </dgm:t>
    </dgm:pt>
    <dgm:pt modelId="{F18C4B3E-EAF3-4F37-B39F-8566450FBA64}" type="parTrans" cxnId="{E9C0B3BD-B81A-4A28-A6DB-B49A17FC553C}">
      <dgm:prSet/>
      <dgm:spPr/>
      <dgm:t>
        <a:bodyPr/>
        <a:lstStyle/>
        <a:p>
          <a:endParaRPr lang="hu-HU"/>
        </a:p>
      </dgm:t>
    </dgm:pt>
    <dgm:pt modelId="{AD82DBBC-217E-4559-A08D-03C8DE70CC35}" type="sibTrans" cxnId="{E9C0B3BD-B81A-4A28-A6DB-B49A17FC553C}">
      <dgm:prSet/>
      <dgm:spPr/>
      <dgm:t>
        <a:bodyPr/>
        <a:lstStyle/>
        <a:p>
          <a:endParaRPr lang="hu-HU"/>
        </a:p>
      </dgm:t>
    </dgm:pt>
    <dgm:pt modelId="{B1F7F064-B441-4A98-AEC3-16633CB9A628}">
      <dgm:prSet phldrT="[Szöveg]" custT="1"/>
      <dgm:spPr>
        <a:solidFill>
          <a:srgbClr val="0033CC"/>
        </a:solidFill>
      </dgm:spPr>
      <dgm:t>
        <a:bodyPr/>
        <a:lstStyle/>
        <a:p>
          <a:r>
            <a:rPr lang="hu-HU" sz="1400" dirty="0" smtClean="0">
              <a:latin typeface="Book Antiqua" pitchFamily="18" charset="0"/>
            </a:rPr>
            <a:t>Szándék 3-5 év</a:t>
          </a:r>
          <a:endParaRPr lang="hu-HU" sz="1400" dirty="0">
            <a:latin typeface="Book Antiqua" pitchFamily="18" charset="0"/>
          </a:endParaRPr>
        </a:p>
      </dgm:t>
    </dgm:pt>
    <dgm:pt modelId="{D4142A28-E408-474C-8F35-0B91C54A7694}" type="parTrans" cxnId="{81742A3E-41D4-4F99-A9C5-8AA912D06224}">
      <dgm:prSet/>
      <dgm:spPr/>
      <dgm:t>
        <a:bodyPr/>
        <a:lstStyle/>
        <a:p>
          <a:endParaRPr lang="hu-HU"/>
        </a:p>
      </dgm:t>
    </dgm:pt>
    <dgm:pt modelId="{21A9F6D6-C980-4489-A492-55158A1FF43F}" type="sibTrans" cxnId="{81742A3E-41D4-4F99-A9C5-8AA912D06224}">
      <dgm:prSet/>
      <dgm:spPr/>
      <dgm:t>
        <a:bodyPr/>
        <a:lstStyle/>
        <a:p>
          <a:endParaRPr lang="hu-HU"/>
        </a:p>
      </dgm:t>
    </dgm:pt>
    <dgm:pt modelId="{923F8629-F507-457B-ADC7-1D7DD7EA8B51}">
      <dgm:prSet phldrT="[Szöveg]" custT="1"/>
      <dgm:spPr>
        <a:solidFill>
          <a:srgbClr val="CC00CC"/>
        </a:solidFill>
      </dgm:spPr>
      <dgm:t>
        <a:bodyPr/>
        <a:lstStyle/>
        <a:p>
          <a:r>
            <a:rPr lang="hu-HU" sz="1200" dirty="0" err="1" smtClean="0">
              <a:latin typeface="Book Antiqua" pitchFamily="18" charset="0"/>
            </a:rPr>
            <a:t>Hatékony-ság</a:t>
          </a:r>
          <a:r>
            <a:rPr lang="hu-HU" sz="1200" dirty="0" smtClean="0">
              <a:latin typeface="Book Antiqua" pitchFamily="18" charset="0"/>
            </a:rPr>
            <a:t>  5-11</a:t>
          </a:r>
          <a:endParaRPr lang="hu-HU" sz="1200" dirty="0">
            <a:latin typeface="Book Antiqua" pitchFamily="18" charset="0"/>
          </a:endParaRPr>
        </a:p>
      </dgm:t>
    </dgm:pt>
    <dgm:pt modelId="{1BBD78DA-648C-40CD-BF82-2C65BA5EC308}" type="parTrans" cxnId="{E446696D-709F-4458-A6AB-42A2C8297BE0}">
      <dgm:prSet/>
      <dgm:spPr/>
      <dgm:t>
        <a:bodyPr/>
        <a:lstStyle/>
        <a:p>
          <a:endParaRPr lang="hu-HU"/>
        </a:p>
      </dgm:t>
    </dgm:pt>
    <dgm:pt modelId="{FA0CECE5-D90E-4377-97AE-64CBB637DF82}" type="sibTrans" cxnId="{E446696D-709F-4458-A6AB-42A2C8297BE0}">
      <dgm:prSet/>
      <dgm:spPr/>
      <dgm:t>
        <a:bodyPr/>
        <a:lstStyle/>
        <a:p>
          <a:endParaRPr lang="hu-HU"/>
        </a:p>
      </dgm:t>
    </dgm:pt>
    <dgm:pt modelId="{DA791247-794A-42F0-9F83-26D6999CCCC9}">
      <dgm:prSet phldrT="[Szöveg]" custT="1"/>
      <dgm:spPr>
        <a:solidFill>
          <a:srgbClr val="FF0000"/>
        </a:solidFill>
      </dgm:spPr>
      <dgm:t>
        <a:bodyPr/>
        <a:lstStyle/>
        <a:p>
          <a:r>
            <a:rPr lang="hu-HU" sz="1400" dirty="0" smtClean="0">
              <a:latin typeface="Book Antiqua" pitchFamily="18" charset="0"/>
            </a:rPr>
            <a:t>Hűség 11-20 év</a:t>
          </a:r>
          <a:endParaRPr lang="hu-HU" sz="1400" dirty="0">
            <a:latin typeface="Book Antiqua" pitchFamily="18" charset="0"/>
          </a:endParaRPr>
        </a:p>
      </dgm:t>
    </dgm:pt>
    <dgm:pt modelId="{CB673B15-6FB6-48B2-9593-318ED8D3C22D}" type="parTrans" cxnId="{6F996DA2-76CF-4963-869F-223DFDE5F6C6}">
      <dgm:prSet/>
      <dgm:spPr/>
      <dgm:t>
        <a:bodyPr/>
        <a:lstStyle/>
        <a:p>
          <a:endParaRPr lang="hu-HU"/>
        </a:p>
      </dgm:t>
    </dgm:pt>
    <dgm:pt modelId="{C1F1BE5C-ECF0-4971-B05F-D11B3FD15356}" type="sibTrans" cxnId="{6F996DA2-76CF-4963-869F-223DFDE5F6C6}">
      <dgm:prSet/>
      <dgm:spPr/>
      <dgm:t>
        <a:bodyPr/>
        <a:lstStyle/>
        <a:p>
          <a:endParaRPr lang="hu-HU"/>
        </a:p>
      </dgm:t>
    </dgm:pt>
    <dgm:pt modelId="{9D47FA5D-AB43-4E2B-A417-D37D03912626}">
      <dgm:prSet phldrT="[Szöveg]" custT="1"/>
      <dgm:spPr/>
      <dgm:t>
        <a:bodyPr/>
        <a:lstStyle/>
        <a:p>
          <a:r>
            <a:rPr lang="hu-HU" sz="1400" dirty="0" smtClean="0">
              <a:latin typeface="Book Antiqua" pitchFamily="18" charset="0"/>
            </a:rPr>
            <a:t>Szeretet 20-40 év</a:t>
          </a:r>
          <a:endParaRPr lang="hu-HU" sz="1400" dirty="0">
            <a:latin typeface="Book Antiqua" pitchFamily="18" charset="0"/>
          </a:endParaRPr>
        </a:p>
      </dgm:t>
    </dgm:pt>
    <dgm:pt modelId="{9182A8E4-E69A-498B-9C8D-E96116B65D89}" type="parTrans" cxnId="{F22709CC-E6A4-4AC6-B847-24855B48465D}">
      <dgm:prSet/>
      <dgm:spPr/>
      <dgm:t>
        <a:bodyPr/>
        <a:lstStyle/>
        <a:p>
          <a:endParaRPr lang="hu-HU"/>
        </a:p>
      </dgm:t>
    </dgm:pt>
    <dgm:pt modelId="{75E1F6DD-7794-4E8A-856A-BBE565BDB551}" type="sibTrans" cxnId="{F22709CC-E6A4-4AC6-B847-24855B48465D}">
      <dgm:prSet/>
      <dgm:spPr/>
      <dgm:t>
        <a:bodyPr/>
        <a:lstStyle/>
        <a:p>
          <a:endParaRPr lang="hu-HU"/>
        </a:p>
      </dgm:t>
    </dgm:pt>
    <dgm:pt modelId="{201244EA-7101-4814-AC84-34BC3479A354}">
      <dgm:prSet phldrT="[Szöveg]" custT="1"/>
      <dgm:spPr>
        <a:solidFill>
          <a:srgbClr val="FFFF00"/>
        </a:solidFill>
      </dgm:spPr>
      <dgm:t>
        <a:bodyPr/>
        <a:lstStyle/>
        <a:p>
          <a:r>
            <a:rPr lang="hu-HU" sz="1200" dirty="0" err="1" smtClean="0">
              <a:solidFill>
                <a:schemeClr val="tx1"/>
              </a:solidFill>
              <a:latin typeface="Book Antiqua" pitchFamily="18" charset="0"/>
            </a:rPr>
            <a:t>Gondos-kodás</a:t>
          </a:r>
          <a:r>
            <a:rPr lang="hu-HU" sz="1200" dirty="0" smtClean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hu-HU" sz="800" dirty="0" smtClean="0">
              <a:solidFill>
                <a:schemeClr val="tx1"/>
              </a:solidFill>
              <a:latin typeface="Book Antiqua" pitchFamily="18" charset="0"/>
            </a:rPr>
            <a:t>40-60</a:t>
          </a:r>
          <a:endParaRPr lang="hu-HU" sz="800" dirty="0">
            <a:solidFill>
              <a:schemeClr val="tx1"/>
            </a:solidFill>
            <a:latin typeface="Book Antiqua" pitchFamily="18" charset="0"/>
          </a:endParaRPr>
        </a:p>
      </dgm:t>
    </dgm:pt>
    <dgm:pt modelId="{FCB617F0-AF84-4029-B97B-466F94B5A81C}" type="parTrans" cxnId="{BEF16A9A-5499-42F1-8164-CE912CB0AB26}">
      <dgm:prSet/>
      <dgm:spPr/>
      <dgm:t>
        <a:bodyPr/>
        <a:lstStyle/>
        <a:p>
          <a:endParaRPr lang="hu-HU"/>
        </a:p>
      </dgm:t>
    </dgm:pt>
    <dgm:pt modelId="{1B24BEC4-C85C-4E89-ADB0-A4D5BD4747B5}" type="sibTrans" cxnId="{BEF16A9A-5499-42F1-8164-CE912CB0AB26}">
      <dgm:prSet/>
      <dgm:spPr/>
      <dgm:t>
        <a:bodyPr/>
        <a:lstStyle/>
        <a:p>
          <a:endParaRPr lang="hu-HU"/>
        </a:p>
      </dgm:t>
    </dgm:pt>
    <dgm:pt modelId="{33145F04-16B1-41B1-9D28-52C39ADE6EBF}">
      <dgm:prSet phldrT="[Szöveg]" custT="1"/>
      <dgm:spPr>
        <a:solidFill>
          <a:srgbClr val="CCFF33"/>
        </a:solidFill>
      </dgm:spPr>
      <dgm:t>
        <a:bodyPr/>
        <a:lstStyle/>
        <a:p>
          <a:r>
            <a:rPr lang="hu-HU" sz="1200" dirty="0" smtClean="0">
              <a:solidFill>
                <a:schemeClr val="tx1"/>
              </a:solidFill>
              <a:latin typeface="Book Antiqua" pitchFamily="18" charset="0"/>
            </a:rPr>
            <a:t>Integritás/kétségbe-esés - 60+</a:t>
          </a:r>
          <a:endParaRPr lang="hu-HU" sz="1200" dirty="0">
            <a:solidFill>
              <a:schemeClr val="tx1"/>
            </a:solidFill>
            <a:latin typeface="Book Antiqua" pitchFamily="18" charset="0"/>
          </a:endParaRPr>
        </a:p>
      </dgm:t>
    </dgm:pt>
    <dgm:pt modelId="{B1F456D1-9C0B-4E7B-ACF3-67989EA9BBBC}" type="parTrans" cxnId="{5D9CC8FF-181E-4413-A1EB-16516CEA88FF}">
      <dgm:prSet/>
      <dgm:spPr/>
      <dgm:t>
        <a:bodyPr/>
        <a:lstStyle/>
        <a:p>
          <a:endParaRPr lang="hu-HU"/>
        </a:p>
      </dgm:t>
    </dgm:pt>
    <dgm:pt modelId="{E13DD873-2142-4718-BD55-742CA840D1AF}" type="sibTrans" cxnId="{5D9CC8FF-181E-4413-A1EB-16516CEA88FF}">
      <dgm:prSet/>
      <dgm:spPr/>
      <dgm:t>
        <a:bodyPr/>
        <a:lstStyle/>
        <a:p>
          <a:endParaRPr lang="hu-HU"/>
        </a:p>
      </dgm:t>
    </dgm:pt>
    <dgm:pt modelId="{57C6CCA3-DEA6-4236-9D4F-80C1CBBD6546}" type="pres">
      <dgm:prSet presAssocID="{A167277B-7ED1-4DC8-8968-C15673D865BA}" presName="Name0" presStyleCnt="0">
        <dgm:presLayoutVars>
          <dgm:dir/>
          <dgm:resizeHandles val="exact"/>
        </dgm:presLayoutVars>
      </dgm:prSet>
      <dgm:spPr/>
    </dgm:pt>
    <dgm:pt modelId="{05F9017F-C43F-4CC6-ABD9-0DDABAED6422}" type="pres">
      <dgm:prSet presAssocID="{40962C10-1F7E-465C-8C96-8F38D1554BC6}" presName="parTxOnly" presStyleLbl="node1" presStyleIdx="0" presStyleCnt="8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9E1D834-9B2E-4A94-913D-706F9DAED51C}" type="pres">
      <dgm:prSet presAssocID="{5825943D-C43A-42D9-87E8-8A3F550292A8}" presName="parSpace" presStyleCnt="0"/>
      <dgm:spPr/>
    </dgm:pt>
    <dgm:pt modelId="{D35985BE-CEAE-49B8-A6A2-7E2197A74AFF}" type="pres">
      <dgm:prSet presAssocID="{C1DACD9F-EC61-47FB-84DE-6FA25338975E}" presName="parTxOnly" presStyleLbl="node1" presStyleIdx="1" presStyleCnt="8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0326F43-555A-4292-AD7B-10B851234E17}" type="pres">
      <dgm:prSet presAssocID="{AD82DBBC-217E-4559-A08D-03C8DE70CC35}" presName="parSpace" presStyleCnt="0"/>
      <dgm:spPr/>
    </dgm:pt>
    <dgm:pt modelId="{4AD352A5-878B-4C34-95C9-02D85A313417}" type="pres">
      <dgm:prSet presAssocID="{B1F7F064-B441-4A98-AEC3-16633CB9A628}" presName="parTxOnly" presStyleLbl="node1" presStyleIdx="2" presStyleCnt="8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BAF2B6-8C13-439B-9F27-8D52AD532D1F}" type="pres">
      <dgm:prSet presAssocID="{21A9F6D6-C980-4489-A492-55158A1FF43F}" presName="parSpace" presStyleCnt="0"/>
      <dgm:spPr/>
    </dgm:pt>
    <dgm:pt modelId="{0CF1250D-88E6-421E-8E14-2D664FD69E6C}" type="pres">
      <dgm:prSet presAssocID="{923F8629-F507-457B-ADC7-1D7DD7EA8B51}" presName="parTxOnly" presStyleLbl="node1" presStyleIdx="3" presStyleCnt="8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B621555-5F76-4C97-A5D6-C7B62F8204C3}" type="pres">
      <dgm:prSet presAssocID="{FA0CECE5-D90E-4377-97AE-64CBB637DF82}" presName="parSpace" presStyleCnt="0"/>
      <dgm:spPr/>
    </dgm:pt>
    <dgm:pt modelId="{0302ADA2-E58E-457C-8D29-82D750C4B6B4}" type="pres">
      <dgm:prSet presAssocID="{DA791247-794A-42F0-9F83-26D6999CCCC9}" presName="parTxOnly" presStyleLbl="node1" presStyleIdx="4" presStyleCnt="8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4E81961-7DAB-4959-9AA5-7046803B7663}" type="pres">
      <dgm:prSet presAssocID="{C1F1BE5C-ECF0-4971-B05F-D11B3FD15356}" presName="parSpace" presStyleCnt="0"/>
      <dgm:spPr/>
    </dgm:pt>
    <dgm:pt modelId="{D827AB49-1E52-4C5A-A01B-C3B51B91DFAB}" type="pres">
      <dgm:prSet presAssocID="{9D47FA5D-AB43-4E2B-A417-D37D03912626}" presName="parTxOnly" presStyleLbl="node1" presStyleIdx="5" presStyleCnt="8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7CF92AA-556D-4346-A21C-F7E82CA31C5B}" type="pres">
      <dgm:prSet presAssocID="{75E1F6DD-7794-4E8A-856A-BBE565BDB551}" presName="parSpace" presStyleCnt="0"/>
      <dgm:spPr/>
    </dgm:pt>
    <dgm:pt modelId="{2B0735DC-E8D0-4ECF-853F-E588994E78C2}" type="pres">
      <dgm:prSet presAssocID="{201244EA-7101-4814-AC84-34BC3479A354}" presName="parTxOnly" presStyleLbl="node1" presStyleIdx="6" presStyleCnt="8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EE33D2-9FCB-41F7-9016-B9E2B1D4D573}" type="pres">
      <dgm:prSet presAssocID="{1B24BEC4-C85C-4E89-ADB0-A4D5BD4747B5}" presName="parSpace" presStyleCnt="0"/>
      <dgm:spPr/>
    </dgm:pt>
    <dgm:pt modelId="{C379BF89-79F1-4793-8531-9212CF5568D8}" type="pres">
      <dgm:prSet presAssocID="{33145F04-16B1-41B1-9D28-52C39ADE6EBF}" presName="parTxOnly" presStyleLbl="node1" presStyleIdx="7" presStyleCnt="8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1742A3E-41D4-4F99-A9C5-8AA912D06224}" srcId="{A167277B-7ED1-4DC8-8968-C15673D865BA}" destId="{B1F7F064-B441-4A98-AEC3-16633CB9A628}" srcOrd="2" destOrd="0" parTransId="{D4142A28-E408-474C-8F35-0B91C54A7694}" sibTransId="{21A9F6D6-C980-4489-A492-55158A1FF43F}"/>
    <dgm:cxn modelId="{6F996DA2-76CF-4963-869F-223DFDE5F6C6}" srcId="{A167277B-7ED1-4DC8-8968-C15673D865BA}" destId="{DA791247-794A-42F0-9F83-26D6999CCCC9}" srcOrd="4" destOrd="0" parTransId="{CB673B15-6FB6-48B2-9593-318ED8D3C22D}" sibTransId="{C1F1BE5C-ECF0-4971-B05F-D11B3FD15356}"/>
    <dgm:cxn modelId="{97200F3B-C2F1-4964-99ED-A77EBE0241FC}" type="presOf" srcId="{C1DACD9F-EC61-47FB-84DE-6FA25338975E}" destId="{D35985BE-CEAE-49B8-A6A2-7E2197A74AFF}" srcOrd="0" destOrd="0" presId="urn:microsoft.com/office/officeart/2005/8/layout/hChevron3"/>
    <dgm:cxn modelId="{5532BE6F-ECA6-4CC8-A7F4-E2CE85BD7FFD}" type="presOf" srcId="{A167277B-7ED1-4DC8-8968-C15673D865BA}" destId="{57C6CCA3-DEA6-4236-9D4F-80C1CBBD6546}" srcOrd="0" destOrd="0" presId="urn:microsoft.com/office/officeart/2005/8/layout/hChevron3"/>
    <dgm:cxn modelId="{7EF823E6-18D2-4823-824A-BE68B1BA20D1}" type="presOf" srcId="{923F8629-F507-457B-ADC7-1D7DD7EA8B51}" destId="{0CF1250D-88E6-421E-8E14-2D664FD69E6C}" srcOrd="0" destOrd="0" presId="urn:microsoft.com/office/officeart/2005/8/layout/hChevron3"/>
    <dgm:cxn modelId="{CFE63A15-240F-4A06-9726-BC25FA676021}" type="presOf" srcId="{9D47FA5D-AB43-4E2B-A417-D37D03912626}" destId="{D827AB49-1E52-4C5A-A01B-C3B51B91DFAB}" srcOrd="0" destOrd="0" presId="urn:microsoft.com/office/officeart/2005/8/layout/hChevron3"/>
    <dgm:cxn modelId="{FEC1ABA1-A53A-4867-88D1-7B4C0EB01E78}" type="presOf" srcId="{B1F7F064-B441-4A98-AEC3-16633CB9A628}" destId="{4AD352A5-878B-4C34-95C9-02D85A313417}" srcOrd="0" destOrd="0" presId="urn:microsoft.com/office/officeart/2005/8/layout/hChevron3"/>
    <dgm:cxn modelId="{99A33CBC-4D94-4F03-A43F-A8F4302F57F1}" type="presOf" srcId="{DA791247-794A-42F0-9F83-26D6999CCCC9}" destId="{0302ADA2-E58E-457C-8D29-82D750C4B6B4}" srcOrd="0" destOrd="0" presId="urn:microsoft.com/office/officeart/2005/8/layout/hChevron3"/>
    <dgm:cxn modelId="{B76710A2-59B9-4730-9E74-2DA5BC3EBC36}" type="presOf" srcId="{33145F04-16B1-41B1-9D28-52C39ADE6EBF}" destId="{C379BF89-79F1-4793-8531-9212CF5568D8}" srcOrd="0" destOrd="0" presId="urn:microsoft.com/office/officeart/2005/8/layout/hChevron3"/>
    <dgm:cxn modelId="{E9C0B3BD-B81A-4A28-A6DB-B49A17FC553C}" srcId="{A167277B-7ED1-4DC8-8968-C15673D865BA}" destId="{C1DACD9F-EC61-47FB-84DE-6FA25338975E}" srcOrd="1" destOrd="0" parTransId="{F18C4B3E-EAF3-4F37-B39F-8566450FBA64}" sibTransId="{AD82DBBC-217E-4559-A08D-03C8DE70CC35}"/>
    <dgm:cxn modelId="{BEF16A9A-5499-42F1-8164-CE912CB0AB26}" srcId="{A167277B-7ED1-4DC8-8968-C15673D865BA}" destId="{201244EA-7101-4814-AC84-34BC3479A354}" srcOrd="6" destOrd="0" parTransId="{FCB617F0-AF84-4029-B97B-466F94B5A81C}" sibTransId="{1B24BEC4-C85C-4E89-ADB0-A4D5BD4747B5}"/>
    <dgm:cxn modelId="{42FD9D68-46F4-4C23-9AAC-A3757C6E533B}" type="presOf" srcId="{201244EA-7101-4814-AC84-34BC3479A354}" destId="{2B0735DC-E8D0-4ECF-853F-E588994E78C2}" srcOrd="0" destOrd="0" presId="urn:microsoft.com/office/officeart/2005/8/layout/hChevron3"/>
    <dgm:cxn modelId="{FAB09568-4CA2-41E3-9A2C-558849812DB3}" type="presOf" srcId="{40962C10-1F7E-465C-8C96-8F38D1554BC6}" destId="{05F9017F-C43F-4CC6-ABD9-0DDABAED6422}" srcOrd="0" destOrd="0" presId="urn:microsoft.com/office/officeart/2005/8/layout/hChevron3"/>
    <dgm:cxn modelId="{F22709CC-E6A4-4AC6-B847-24855B48465D}" srcId="{A167277B-7ED1-4DC8-8968-C15673D865BA}" destId="{9D47FA5D-AB43-4E2B-A417-D37D03912626}" srcOrd="5" destOrd="0" parTransId="{9182A8E4-E69A-498B-9C8D-E96116B65D89}" sibTransId="{75E1F6DD-7794-4E8A-856A-BBE565BDB551}"/>
    <dgm:cxn modelId="{5D9CC8FF-181E-4413-A1EB-16516CEA88FF}" srcId="{A167277B-7ED1-4DC8-8968-C15673D865BA}" destId="{33145F04-16B1-41B1-9D28-52C39ADE6EBF}" srcOrd="7" destOrd="0" parTransId="{B1F456D1-9C0B-4E7B-ACF3-67989EA9BBBC}" sibTransId="{E13DD873-2142-4718-BD55-742CA840D1AF}"/>
    <dgm:cxn modelId="{6B2759B3-A6F3-417C-BE2F-49A55C046FC8}" srcId="{A167277B-7ED1-4DC8-8968-C15673D865BA}" destId="{40962C10-1F7E-465C-8C96-8F38D1554BC6}" srcOrd="0" destOrd="0" parTransId="{1D763BD6-9926-4CE0-B111-8F5A0F06BEE1}" sibTransId="{5825943D-C43A-42D9-87E8-8A3F550292A8}"/>
    <dgm:cxn modelId="{E446696D-709F-4458-A6AB-42A2C8297BE0}" srcId="{A167277B-7ED1-4DC8-8968-C15673D865BA}" destId="{923F8629-F507-457B-ADC7-1D7DD7EA8B51}" srcOrd="3" destOrd="0" parTransId="{1BBD78DA-648C-40CD-BF82-2C65BA5EC308}" sibTransId="{FA0CECE5-D90E-4377-97AE-64CBB637DF82}"/>
    <dgm:cxn modelId="{D3A0F7FF-66FA-4B69-B726-7C471A8B55D1}" type="presParOf" srcId="{57C6CCA3-DEA6-4236-9D4F-80C1CBBD6546}" destId="{05F9017F-C43F-4CC6-ABD9-0DDABAED6422}" srcOrd="0" destOrd="0" presId="urn:microsoft.com/office/officeart/2005/8/layout/hChevron3"/>
    <dgm:cxn modelId="{ECB3877B-62E1-4EDC-80F0-C9030E3F078A}" type="presParOf" srcId="{57C6CCA3-DEA6-4236-9D4F-80C1CBBD6546}" destId="{C9E1D834-9B2E-4A94-913D-706F9DAED51C}" srcOrd="1" destOrd="0" presId="urn:microsoft.com/office/officeart/2005/8/layout/hChevron3"/>
    <dgm:cxn modelId="{8790F217-E391-4E83-8815-C8B81512D971}" type="presParOf" srcId="{57C6CCA3-DEA6-4236-9D4F-80C1CBBD6546}" destId="{D35985BE-CEAE-49B8-A6A2-7E2197A74AFF}" srcOrd="2" destOrd="0" presId="urn:microsoft.com/office/officeart/2005/8/layout/hChevron3"/>
    <dgm:cxn modelId="{D27A6C06-76D4-4AB6-B78C-A83920F3BBD0}" type="presParOf" srcId="{57C6CCA3-DEA6-4236-9D4F-80C1CBBD6546}" destId="{20326F43-555A-4292-AD7B-10B851234E17}" srcOrd="3" destOrd="0" presId="urn:microsoft.com/office/officeart/2005/8/layout/hChevron3"/>
    <dgm:cxn modelId="{CE7EF423-72F0-4AA0-A8D7-2CEB73015260}" type="presParOf" srcId="{57C6CCA3-DEA6-4236-9D4F-80C1CBBD6546}" destId="{4AD352A5-878B-4C34-95C9-02D85A313417}" srcOrd="4" destOrd="0" presId="urn:microsoft.com/office/officeart/2005/8/layout/hChevron3"/>
    <dgm:cxn modelId="{01A4C23F-7397-46D1-BF75-DB89FAA9ADA7}" type="presParOf" srcId="{57C6CCA3-DEA6-4236-9D4F-80C1CBBD6546}" destId="{DABAF2B6-8C13-439B-9F27-8D52AD532D1F}" srcOrd="5" destOrd="0" presId="urn:microsoft.com/office/officeart/2005/8/layout/hChevron3"/>
    <dgm:cxn modelId="{0EA79681-8DA7-4A85-8378-F5794DF37A7D}" type="presParOf" srcId="{57C6CCA3-DEA6-4236-9D4F-80C1CBBD6546}" destId="{0CF1250D-88E6-421E-8E14-2D664FD69E6C}" srcOrd="6" destOrd="0" presId="urn:microsoft.com/office/officeart/2005/8/layout/hChevron3"/>
    <dgm:cxn modelId="{270F7538-69DC-4587-AD19-332886D4F958}" type="presParOf" srcId="{57C6CCA3-DEA6-4236-9D4F-80C1CBBD6546}" destId="{5B621555-5F76-4C97-A5D6-C7B62F8204C3}" srcOrd="7" destOrd="0" presId="urn:microsoft.com/office/officeart/2005/8/layout/hChevron3"/>
    <dgm:cxn modelId="{1349E681-2053-430A-AE04-C390B07CDBA8}" type="presParOf" srcId="{57C6CCA3-DEA6-4236-9D4F-80C1CBBD6546}" destId="{0302ADA2-E58E-457C-8D29-82D750C4B6B4}" srcOrd="8" destOrd="0" presId="urn:microsoft.com/office/officeart/2005/8/layout/hChevron3"/>
    <dgm:cxn modelId="{7020523F-A872-43C9-ACC7-8BBFDA57C139}" type="presParOf" srcId="{57C6CCA3-DEA6-4236-9D4F-80C1CBBD6546}" destId="{34E81961-7DAB-4959-9AA5-7046803B7663}" srcOrd="9" destOrd="0" presId="urn:microsoft.com/office/officeart/2005/8/layout/hChevron3"/>
    <dgm:cxn modelId="{642BAA52-999B-480C-B755-89ED67360B04}" type="presParOf" srcId="{57C6CCA3-DEA6-4236-9D4F-80C1CBBD6546}" destId="{D827AB49-1E52-4C5A-A01B-C3B51B91DFAB}" srcOrd="10" destOrd="0" presId="urn:microsoft.com/office/officeart/2005/8/layout/hChevron3"/>
    <dgm:cxn modelId="{244ACC6E-585E-4EB0-8467-DE14029FB7F0}" type="presParOf" srcId="{57C6CCA3-DEA6-4236-9D4F-80C1CBBD6546}" destId="{77CF92AA-556D-4346-A21C-F7E82CA31C5B}" srcOrd="11" destOrd="0" presId="urn:microsoft.com/office/officeart/2005/8/layout/hChevron3"/>
    <dgm:cxn modelId="{B7D581A2-BE05-45C8-B683-AD7030A6D604}" type="presParOf" srcId="{57C6CCA3-DEA6-4236-9D4F-80C1CBBD6546}" destId="{2B0735DC-E8D0-4ECF-853F-E588994E78C2}" srcOrd="12" destOrd="0" presId="urn:microsoft.com/office/officeart/2005/8/layout/hChevron3"/>
    <dgm:cxn modelId="{D9FFA15D-FF52-4DEF-A298-19EC7DE31E26}" type="presParOf" srcId="{57C6CCA3-DEA6-4236-9D4F-80C1CBBD6546}" destId="{D5EE33D2-9FCB-41F7-9016-B9E2B1D4D573}" srcOrd="13" destOrd="0" presId="urn:microsoft.com/office/officeart/2005/8/layout/hChevron3"/>
    <dgm:cxn modelId="{8F26A105-05BB-4801-B174-5083204D39EC}" type="presParOf" srcId="{57C6CCA3-DEA6-4236-9D4F-80C1CBBD6546}" destId="{C379BF89-79F1-4793-8531-9212CF5568D8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67277B-7ED1-4DC8-8968-C15673D865B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0962C10-1F7E-465C-8C96-8F38D1554BC6}">
      <dgm:prSet phldrT="[Szöveg]" custT="1"/>
      <dgm:spPr>
        <a:solidFill>
          <a:srgbClr val="008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sz="1400" dirty="0" smtClean="0">
              <a:latin typeface="Book Antiqua" pitchFamily="18" charset="0"/>
            </a:rPr>
            <a:t>Remény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1400" dirty="0" smtClean="0">
              <a:latin typeface="Book Antiqua" pitchFamily="18" charset="0"/>
            </a:rPr>
            <a:t>0-2 év</a:t>
          </a:r>
          <a:endParaRPr lang="hu-HU" sz="1400" dirty="0">
            <a:latin typeface="Book Antiqua" pitchFamily="18" charset="0"/>
          </a:endParaRPr>
        </a:p>
      </dgm:t>
    </dgm:pt>
    <dgm:pt modelId="{1D763BD6-9926-4CE0-B111-8F5A0F06BEE1}" type="parTrans" cxnId="{6B2759B3-A6F3-417C-BE2F-49A55C046FC8}">
      <dgm:prSet/>
      <dgm:spPr/>
      <dgm:t>
        <a:bodyPr/>
        <a:lstStyle/>
        <a:p>
          <a:endParaRPr lang="hu-HU"/>
        </a:p>
      </dgm:t>
    </dgm:pt>
    <dgm:pt modelId="{5825943D-C43A-42D9-87E8-8A3F550292A8}" type="sibTrans" cxnId="{6B2759B3-A6F3-417C-BE2F-49A55C046FC8}">
      <dgm:prSet/>
      <dgm:spPr/>
      <dgm:t>
        <a:bodyPr/>
        <a:lstStyle/>
        <a:p>
          <a:endParaRPr lang="hu-HU"/>
        </a:p>
      </dgm:t>
    </dgm:pt>
    <dgm:pt modelId="{57C6CCA3-DEA6-4236-9D4F-80C1CBBD6546}" type="pres">
      <dgm:prSet presAssocID="{A167277B-7ED1-4DC8-8968-C15673D865BA}" presName="Name0" presStyleCnt="0">
        <dgm:presLayoutVars>
          <dgm:dir/>
          <dgm:resizeHandles val="exact"/>
        </dgm:presLayoutVars>
      </dgm:prSet>
      <dgm:spPr/>
    </dgm:pt>
    <dgm:pt modelId="{05F9017F-C43F-4CC6-ABD9-0DDABAED6422}" type="pres">
      <dgm:prSet presAssocID="{40962C10-1F7E-465C-8C96-8F38D1554BC6}" presName="parTxOnly" presStyleLbl="node1" presStyleIdx="0" presStyleCnt="1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1B522D6-0B59-46ED-8FD9-0654E961A164}" type="presOf" srcId="{A167277B-7ED1-4DC8-8968-C15673D865BA}" destId="{57C6CCA3-DEA6-4236-9D4F-80C1CBBD6546}" srcOrd="0" destOrd="0" presId="urn:microsoft.com/office/officeart/2005/8/layout/hChevron3"/>
    <dgm:cxn modelId="{09A51785-CA8B-45AC-B51F-74431B6F8E9C}" type="presOf" srcId="{40962C10-1F7E-465C-8C96-8F38D1554BC6}" destId="{05F9017F-C43F-4CC6-ABD9-0DDABAED6422}" srcOrd="0" destOrd="0" presId="urn:microsoft.com/office/officeart/2005/8/layout/hChevron3"/>
    <dgm:cxn modelId="{6B2759B3-A6F3-417C-BE2F-49A55C046FC8}" srcId="{A167277B-7ED1-4DC8-8968-C15673D865BA}" destId="{40962C10-1F7E-465C-8C96-8F38D1554BC6}" srcOrd="0" destOrd="0" parTransId="{1D763BD6-9926-4CE0-B111-8F5A0F06BEE1}" sibTransId="{5825943D-C43A-42D9-87E8-8A3F550292A8}"/>
    <dgm:cxn modelId="{A5D8F9CE-7B7C-4352-860B-D1F883DE4CFA}" type="presParOf" srcId="{57C6CCA3-DEA6-4236-9D4F-80C1CBBD6546}" destId="{05F9017F-C43F-4CC6-ABD9-0DDABAED6422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67277B-7ED1-4DC8-8968-C15673D865B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0962C10-1F7E-465C-8C96-8F38D1554BC6}">
      <dgm:prSet phldrT="[Szöveg]" custT="1"/>
      <dgm:spPr>
        <a:solidFill>
          <a:srgbClr val="008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sz="1400" dirty="0" smtClean="0">
              <a:latin typeface="Book Antiqua" pitchFamily="18" charset="0"/>
            </a:rPr>
            <a:t>Remény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1400" dirty="0" smtClean="0">
              <a:latin typeface="Book Antiqua" pitchFamily="18" charset="0"/>
            </a:rPr>
            <a:t>0-2 év</a:t>
          </a:r>
          <a:endParaRPr lang="hu-HU" sz="1400" dirty="0">
            <a:latin typeface="Book Antiqua" pitchFamily="18" charset="0"/>
          </a:endParaRPr>
        </a:p>
      </dgm:t>
    </dgm:pt>
    <dgm:pt modelId="{1D763BD6-9926-4CE0-B111-8F5A0F06BEE1}" type="parTrans" cxnId="{6B2759B3-A6F3-417C-BE2F-49A55C046FC8}">
      <dgm:prSet/>
      <dgm:spPr/>
      <dgm:t>
        <a:bodyPr/>
        <a:lstStyle/>
        <a:p>
          <a:endParaRPr lang="hu-HU"/>
        </a:p>
      </dgm:t>
    </dgm:pt>
    <dgm:pt modelId="{5825943D-C43A-42D9-87E8-8A3F550292A8}" type="sibTrans" cxnId="{6B2759B3-A6F3-417C-BE2F-49A55C046FC8}">
      <dgm:prSet/>
      <dgm:spPr/>
      <dgm:t>
        <a:bodyPr/>
        <a:lstStyle/>
        <a:p>
          <a:endParaRPr lang="hu-HU"/>
        </a:p>
      </dgm:t>
    </dgm:pt>
    <dgm:pt modelId="{C1DACD9F-EC61-47FB-84DE-6FA25338975E}">
      <dgm:prSet phldrT="[Szöveg]" custT="1"/>
      <dgm:spPr>
        <a:solidFill>
          <a:srgbClr val="009999"/>
        </a:solidFill>
      </dgm:spPr>
      <dgm:t>
        <a:bodyPr/>
        <a:lstStyle/>
        <a:p>
          <a:r>
            <a:rPr lang="hu-HU" sz="1400" dirty="0" smtClean="0">
              <a:latin typeface="Book Antiqua" pitchFamily="18" charset="0"/>
            </a:rPr>
            <a:t>Akarat  2-3 év</a:t>
          </a:r>
          <a:endParaRPr lang="hu-HU" sz="1400" dirty="0">
            <a:latin typeface="Book Antiqua" pitchFamily="18" charset="0"/>
          </a:endParaRPr>
        </a:p>
      </dgm:t>
    </dgm:pt>
    <dgm:pt modelId="{F18C4B3E-EAF3-4F37-B39F-8566450FBA64}" type="parTrans" cxnId="{E9C0B3BD-B81A-4A28-A6DB-B49A17FC553C}">
      <dgm:prSet/>
      <dgm:spPr/>
      <dgm:t>
        <a:bodyPr/>
        <a:lstStyle/>
        <a:p>
          <a:endParaRPr lang="hu-HU"/>
        </a:p>
      </dgm:t>
    </dgm:pt>
    <dgm:pt modelId="{AD82DBBC-217E-4559-A08D-03C8DE70CC35}" type="sibTrans" cxnId="{E9C0B3BD-B81A-4A28-A6DB-B49A17FC553C}">
      <dgm:prSet/>
      <dgm:spPr/>
      <dgm:t>
        <a:bodyPr/>
        <a:lstStyle/>
        <a:p>
          <a:endParaRPr lang="hu-HU"/>
        </a:p>
      </dgm:t>
    </dgm:pt>
    <dgm:pt modelId="{57C6CCA3-DEA6-4236-9D4F-80C1CBBD6546}" type="pres">
      <dgm:prSet presAssocID="{A167277B-7ED1-4DC8-8968-C15673D865BA}" presName="Name0" presStyleCnt="0">
        <dgm:presLayoutVars>
          <dgm:dir/>
          <dgm:resizeHandles val="exact"/>
        </dgm:presLayoutVars>
      </dgm:prSet>
      <dgm:spPr/>
    </dgm:pt>
    <dgm:pt modelId="{05F9017F-C43F-4CC6-ABD9-0DDABAED6422}" type="pres">
      <dgm:prSet presAssocID="{40962C10-1F7E-465C-8C96-8F38D1554BC6}" presName="parTxOnly" presStyleLbl="node1" presStyleIdx="0" presStyleCnt="2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9E1D834-9B2E-4A94-913D-706F9DAED51C}" type="pres">
      <dgm:prSet presAssocID="{5825943D-C43A-42D9-87E8-8A3F550292A8}" presName="parSpace" presStyleCnt="0"/>
      <dgm:spPr/>
    </dgm:pt>
    <dgm:pt modelId="{D35985BE-CEAE-49B8-A6A2-7E2197A74AFF}" type="pres">
      <dgm:prSet presAssocID="{C1DACD9F-EC61-47FB-84DE-6FA25338975E}" presName="parTxOnly" presStyleLbl="node1" presStyleIdx="1" presStyleCnt="2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41A9A5D-0727-4D5E-A797-3EBE87BC1B36}" type="presOf" srcId="{40962C10-1F7E-465C-8C96-8F38D1554BC6}" destId="{05F9017F-C43F-4CC6-ABD9-0DDABAED6422}" srcOrd="0" destOrd="0" presId="urn:microsoft.com/office/officeart/2005/8/layout/hChevron3"/>
    <dgm:cxn modelId="{9319B4C0-B365-45D8-8216-A8493B9D6997}" type="presOf" srcId="{C1DACD9F-EC61-47FB-84DE-6FA25338975E}" destId="{D35985BE-CEAE-49B8-A6A2-7E2197A74AFF}" srcOrd="0" destOrd="0" presId="urn:microsoft.com/office/officeart/2005/8/layout/hChevron3"/>
    <dgm:cxn modelId="{E9C0B3BD-B81A-4A28-A6DB-B49A17FC553C}" srcId="{A167277B-7ED1-4DC8-8968-C15673D865BA}" destId="{C1DACD9F-EC61-47FB-84DE-6FA25338975E}" srcOrd="1" destOrd="0" parTransId="{F18C4B3E-EAF3-4F37-B39F-8566450FBA64}" sibTransId="{AD82DBBC-217E-4559-A08D-03C8DE70CC35}"/>
    <dgm:cxn modelId="{6B2759B3-A6F3-417C-BE2F-49A55C046FC8}" srcId="{A167277B-7ED1-4DC8-8968-C15673D865BA}" destId="{40962C10-1F7E-465C-8C96-8F38D1554BC6}" srcOrd="0" destOrd="0" parTransId="{1D763BD6-9926-4CE0-B111-8F5A0F06BEE1}" sibTransId="{5825943D-C43A-42D9-87E8-8A3F550292A8}"/>
    <dgm:cxn modelId="{4420E1C8-5F59-448A-A0A8-A5E9EFEFA3BE}" type="presOf" srcId="{A167277B-7ED1-4DC8-8968-C15673D865BA}" destId="{57C6CCA3-DEA6-4236-9D4F-80C1CBBD6546}" srcOrd="0" destOrd="0" presId="urn:microsoft.com/office/officeart/2005/8/layout/hChevron3"/>
    <dgm:cxn modelId="{70757B41-E73D-4444-8F23-422D60B9A13C}" type="presParOf" srcId="{57C6CCA3-DEA6-4236-9D4F-80C1CBBD6546}" destId="{05F9017F-C43F-4CC6-ABD9-0DDABAED6422}" srcOrd="0" destOrd="0" presId="urn:microsoft.com/office/officeart/2005/8/layout/hChevron3"/>
    <dgm:cxn modelId="{569CBE09-A35B-47C2-9DFF-C7AF7B3DDA31}" type="presParOf" srcId="{57C6CCA3-DEA6-4236-9D4F-80C1CBBD6546}" destId="{C9E1D834-9B2E-4A94-913D-706F9DAED51C}" srcOrd="1" destOrd="0" presId="urn:microsoft.com/office/officeart/2005/8/layout/hChevron3"/>
    <dgm:cxn modelId="{38EB1834-CEE2-4E95-8EEF-B7876FFACD12}" type="presParOf" srcId="{57C6CCA3-DEA6-4236-9D4F-80C1CBBD6546}" destId="{D35985BE-CEAE-49B8-A6A2-7E2197A74AFF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67277B-7ED1-4DC8-8968-C15673D865B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0962C10-1F7E-465C-8C96-8F38D1554BC6}">
      <dgm:prSet phldrT="[Szöveg]" custT="1"/>
      <dgm:spPr>
        <a:solidFill>
          <a:srgbClr val="008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sz="1400" dirty="0" smtClean="0">
              <a:latin typeface="Book Antiqua" pitchFamily="18" charset="0"/>
            </a:rPr>
            <a:t>Remény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1400" dirty="0" smtClean="0">
              <a:latin typeface="Book Antiqua" pitchFamily="18" charset="0"/>
            </a:rPr>
            <a:t>0-2 év</a:t>
          </a:r>
          <a:endParaRPr lang="hu-HU" sz="1400" dirty="0">
            <a:latin typeface="Book Antiqua" pitchFamily="18" charset="0"/>
          </a:endParaRPr>
        </a:p>
      </dgm:t>
    </dgm:pt>
    <dgm:pt modelId="{1D763BD6-9926-4CE0-B111-8F5A0F06BEE1}" type="parTrans" cxnId="{6B2759B3-A6F3-417C-BE2F-49A55C046FC8}">
      <dgm:prSet/>
      <dgm:spPr/>
      <dgm:t>
        <a:bodyPr/>
        <a:lstStyle/>
        <a:p>
          <a:endParaRPr lang="hu-HU"/>
        </a:p>
      </dgm:t>
    </dgm:pt>
    <dgm:pt modelId="{5825943D-C43A-42D9-87E8-8A3F550292A8}" type="sibTrans" cxnId="{6B2759B3-A6F3-417C-BE2F-49A55C046FC8}">
      <dgm:prSet/>
      <dgm:spPr/>
      <dgm:t>
        <a:bodyPr/>
        <a:lstStyle/>
        <a:p>
          <a:endParaRPr lang="hu-HU"/>
        </a:p>
      </dgm:t>
    </dgm:pt>
    <dgm:pt modelId="{C1DACD9F-EC61-47FB-84DE-6FA25338975E}">
      <dgm:prSet phldrT="[Szöveg]" custT="1"/>
      <dgm:spPr>
        <a:solidFill>
          <a:srgbClr val="009999"/>
        </a:solidFill>
      </dgm:spPr>
      <dgm:t>
        <a:bodyPr/>
        <a:lstStyle/>
        <a:p>
          <a:r>
            <a:rPr lang="hu-HU" sz="1400" dirty="0" smtClean="0">
              <a:latin typeface="Book Antiqua" pitchFamily="18" charset="0"/>
            </a:rPr>
            <a:t>Akarat  2-3 év</a:t>
          </a:r>
          <a:endParaRPr lang="hu-HU" sz="1400" dirty="0">
            <a:latin typeface="Book Antiqua" pitchFamily="18" charset="0"/>
          </a:endParaRPr>
        </a:p>
      </dgm:t>
    </dgm:pt>
    <dgm:pt modelId="{F18C4B3E-EAF3-4F37-B39F-8566450FBA64}" type="parTrans" cxnId="{E9C0B3BD-B81A-4A28-A6DB-B49A17FC553C}">
      <dgm:prSet/>
      <dgm:spPr/>
      <dgm:t>
        <a:bodyPr/>
        <a:lstStyle/>
        <a:p>
          <a:endParaRPr lang="hu-HU"/>
        </a:p>
      </dgm:t>
    </dgm:pt>
    <dgm:pt modelId="{AD82DBBC-217E-4559-A08D-03C8DE70CC35}" type="sibTrans" cxnId="{E9C0B3BD-B81A-4A28-A6DB-B49A17FC553C}">
      <dgm:prSet/>
      <dgm:spPr/>
      <dgm:t>
        <a:bodyPr/>
        <a:lstStyle/>
        <a:p>
          <a:endParaRPr lang="hu-HU"/>
        </a:p>
      </dgm:t>
    </dgm:pt>
    <dgm:pt modelId="{B1F7F064-B441-4A98-AEC3-16633CB9A628}">
      <dgm:prSet phldrT="[Szöveg]" custT="1"/>
      <dgm:spPr>
        <a:solidFill>
          <a:srgbClr val="0033CC"/>
        </a:solidFill>
      </dgm:spPr>
      <dgm:t>
        <a:bodyPr/>
        <a:lstStyle/>
        <a:p>
          <a:r>
            <a:rPr lang="hu-HU" sz="1400" dirty="0" smtClean="0">
              <a:latin typeface="Book Antiqua" pitchFamily="18" charset="0"/>
            </a:rPr>
            <a:t>Szándék 3-5 év</a:t>
          </a:r>
          <a:endParaRPr lang="hu-HU" sz="1400" dirty="0">
            <a:latin typeface="Book Antiqua" pitchFamily="18" charset="0"/>
          </a:endParaRPr>
        </a:p>
      </dgm:t>
    </dgm:pt>
    <dgm:pt modelId="{D4142A28-E408-474C-8F35-0B91C54A7694}" type="parTrans" cxnId="{81742A3E-41D4-4F99-A9C5-8AA912D06224}">
      <dgm:prSet/>
      <dgm:spPr/>
      <dgm:t>
        <a:bodyPr/>
        <a:lstStyle/>
        <a:p>
          <a:endParaRPr lang="hu-HU"/>
        </a:p>
      </dgm:t>
    </dgm:pt>
    <dgm:pt modelId="{21A9F6D6-C980-4489-A492-55158A1FF43F}" type="sibTrans" cxnId="{81742A3E-41D4-4F99-A9C5-8AA912D06224}">
      <dgm:prSet/>
      <dgm:spPr/>
      <dgm:t>
        <a:bodyPr/>
        <a:lstStyle/>
        <a:p>
          <a:endParaRPr lang="hu-HU"/>
        </a:p>
      </dgm:t>
    </dgm:pt>
    <dgm:pt modelId="{57C6CCA3-DEA6-4236-9D4F-80C1CBBD6546}" type="pres">
      <dgm:prSet presAssocID="{A167277B-7ED1-4DC8-8968-C15673D865BA}" presName="Name0" presStyleCnt="0">
        <dgm:presLayoutVars>
          <dgm:dir/>
          <dgm:resizeHandles val="exact"/>
        </dgm:presLayoutVars>
      </dgm:prSet>
      <dgm:spPr/>
    </dgm:pt>
    <dgm:pt modelId="{05F9017F-C43F-4CC6-ABD9-0DDABAED6422}" type="pres">
      <dgm:prSet presAssocID="{40962C10-1F7E-465C-8C96-8F38D1554BC6}" presName="parTxOnly" presStyleLbl="node1" presStyleIdx="0" presStyleCnt="3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9E1D834-9B2E-4A94-913D-706F9DAED51C}" type="pres">
      <dgm:prSet presAssocID="{5825943D-C43A-42D9-87E8-8A3F550292A8}" presName="parSpace" presStyleCnt="0"/>
      <dgm:spPr/>
    </dgm:pt>
    <dgm:pt modelId="{D35985BE-CEAE-49B8-A6A2-7E2197A74AFF}" type="pres">
      <dgm:prSet presAssocID="{C1DACD9F-EC61-47FB-84DE-6FA25338975E}" presName="parTxOnly" presStyleLbl="node1" presStyleIdx="1" presStyleCnt="3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0326F43-555A-4292-AD7B-10B851234E17}" type="pres">
      <dgm:prSet presAssocID="{AD82DBBC-217E-4559-A08D-03C8DE70CC35}" presName="parSpace" presStyleCnt="0"/>
      <dgm:spPr/>
    </dgm:pt>
    <dgm:pt modelId="{4AD352A5-878B-4C34-95C9-02D85A313417}" type="pres">
      <dgm:prSet presAssocID="{B1F7F064-B441-4A98-AEC3-16633CB9A628}" presName="parTxOnly" presStyleLbl="node1" presStyleIdx="2" presStyleCnt="3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1742A3E-41D4-4F99-A9C5-8AA912D06224}" srcId="{A167277B-7ED1-4DC8-8968-C15673D865BA}" destId="{B1F7F064-B441-4A98-AEC3-16633CB9A628}" srcOrd="2" destOrd="0" parTransId="{D4142A28-E408-474C-8F35-0B91C54A7694}" sibTransId="{21A9F6D6-C980-4489-A492-55158A1FF43F}"/>
    <dgm:cxn modelId="{E9C0B3BD-B81A-4A28-A6DB-B49A17FC553C}" srcId="{A167277B-7ED1-4DC8-8968-C15673D865BA}" destId="{C1DACD9F-EC61-47FB-84DE-6FA25338975E}" srcOrd="1" destOrd="0" parTransId="{F18C4B3E-EAF3-4F37-B39F-8566450FBA64}" sibTransId="{AD82DBBC-217E-4559-A08D-03C8DE70CC35}"/>
    <dgm:cxn modelId="{8A862EF8-1973-43E6-B522-0D9DC67BD79F}" type="presOf" srcId="{C1DACD9F-EC61-47FB-84DE-6FA25338975E}" destId="{D35985BE-CEAE-49B8-A6A2-7E2197A74AFF}" srcOrd="0" destOrd="0" presId="urn:microsoft.com/office/officeart/2005/8/layout/hChevron3"/>
    <dgm:cxn modelId="{6B2759B3-A6F3-417C-BE2F-49A55C046FC8}" srcId="{A167277B-7ED1-4DC8-8968-C15673D865BA}" destId="{40962C10-1F7E-465C-8C96-8F38D1554BC6}" srcOrd="0" destOrd="0" parTransId="{1D763BD6-9926-4CE0-B111-8F5A0F06BEE1}" sibTransId="{5825943D-C43A-42D9-87E8-8A3F550292A8}"/>
    <dgm:cxn modelId="{6E02EACC-359F-4970-9F21-3F970DB73978}" type="presOf" srcId="{A167277B-7ED1-4DC8-8968-C15673D865BA}" destId="{57C6CCA3-DEA6-4236-9D4F-80C1CBBD6546}" srcOrd="0" destOrd="0" presId="urn:microsoft.com/office/officeart/2005/8/layout/hChevron3"/>
    <dgm:cxn modelId="{5D7371F3-D10B-46B2-92FE-13C0BC6095CD}" type="presOf" srcId="{B1F7F064-B441-4A98-AEC3-16633CB9A628}" destId="{4AD352A5-878B-4C34-95C9-02D85A313417}" srcOrd="0" destOrd="0" presId="urn:microsoft.com/office/officeart/2005/8/layout/hChevron3"/>
    <dgm:cxn modelId="{6957F3E2-D073-4E84-96D8-DEF6CFD4FC64}" type="presOf" srcId="{40962C10-1F7E-465C-8C96-8F38D1554BC6}" destId="{05F9017F-C43F-4CC6-ABD9-0DDABAED6422}" srcOrd="0" destOrd="0" presId="urn:microsoft.com/office/officeart/2005/8/layout/hChevron3"/>
    <dgm:cxn modelId="{E618FE7B-41B8-42A4-9D3C-38BA2A552256}" type="presParOf" srcId="{57C6CCA3-DEA6-4236-9D4F-80C1CBBD6546}" destId="{05F9017F-C43F-4CC6-ABD9-0DDABAED6422}" srcOrd="0" destOrd="0" presId="urn:microsoft.com/office/officeart/2005/8/layout/hChevron3"/>
    <dgm:cxn modelId="{D39C4495-F391-4B43-AB75-66023F4A3FC1}" type="presParOf" srcId="{57C6CCA3-DEA6-4236-9D4F-80C1CBBD6546}" destId="{C9E1D834-9B2E-4A94-913D-706F9DAED51C}" srcOrd="1" destOrd="0" presId="urn:microsoft.com/office/officeart/2005/8/layout/hChevron3"/>
    <dgm:cxn modelId="{B8F7054C-8DE6-4AFB-BC1B-F4AAD2DF88BA}" type="presParOf" srcId="{57C6CCA3-DEA6-4236-9D4F-80C1CBBD6546}" destId="{D35985BE-CEAE-49B8-A6A2-7E2197A74AFF}" srcOrd="2" destOrd="0" presId="urn:microsoft.com/office/officeart/2005/8/layout/hChevron3"/>
    <dgm:cxn modelId="{41A3EE3F-A315-4F71-9DD3-1DA560CFDEE0}" type="presParOf" srcId="{57C6CCA3-DEA6-4236-9D4F-80C1CBBD6546}" destId="{20326F43-555A-4292-AD7B-10B851234E17}" srcOrd="3" destOrd="0" presId="urn:microsoft.com/office/officeart/2005/8/layout/hChevron3"/>
    <dgm:cxn modelId="{9FD80DD3-3FA9-4BB7-B079-C9E6890DFDDB}" type="presParOf" srcId="{57C6CCA3-DEA6-4236-9D4F-80C1CBBD6546}" destId="{4AD352A5-878B-4C34-95C9-02D85A313417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67277B-7ED1-4DC8-8968-C15673D865B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0962C10-1F7E-465C-8C96-8F38D1554BC6}">
      <dgm:prSet phldrT="[Szöveg]" custT="1"/>
      <dgm:spPr>
        <a:solidFill>
          <a:srgbClr val="008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sz="1400" dirty="0" smtClean="0">
              <a:latin typeface="Book Antiqua" pitchFamily="18" charset="0"/>
            </a:rPr>
            <a:t>Remény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1400" dirty="0" smtClean="0">
              <a:latin typeface="Book Antiqua" pitchFamily="18" charset="0"/>
            </a:rPr>
            <a:t>0-2 év</a:t>
          </a:r>
          <a:endParaRPr lang="hu-HU" sz="1400" dirty="0">
            <a:latin typeface="Book Antiqua" pitchFamily="18" charset="0"/>
          </a:endParaRPr>
        </a:p>
      </dgm:t>
    </dgm:pt>
    <dgm:pt modelId="{1D763BD6-9926-4CE0-B111-8F5A0F06BEE1}" type="parTrans" cxnId="{6B2759B3-A6F3-417C-BE2F-49A55C046FC8}">
      <dgm:prSet/>
      <dgm:spPr/>
      <dgm:t>
        <a:bodyPr/>
        <a:lstStyle/>
        <a:p>
          <a:endParaRPr lang="hu-HU"/>
        </a:p>
      </dgm:t>
    </dgm:pt>
    <dgm:pt modelId="{5825943D-C43A-42D9-87E8-8A3F550292A8}" type="sibTrans" cxnId="{6B2759B3-A6F3-417C-BE2F-49A55C046FC8}">
      <dgm:prSet/>
      <dgm:spPr/>
      <dgm:t>
        <a:bodyPr/>
        <a:lstStyle/>
        <a:p>
          <a:endParaRPr lang="hu-HU"/>
        </a:p>
      </dgm:t>
    </dgm:pt>
    <dgm:pt modelId="{C1DACD9F-EC61-47FB-84DE-6FA25338975E}">
      <dgm:prSet phldrT="[Szöveg]" custT="1"/>
      <dgm:spPr>
        <a:solidFill>
          <a:srgbClr val="009999"/>
        </a:solidFill>
      </dgm:spPr>
      <dgm:t>
        <a:bodyPr/>
        <a:lstStyle/>
        <a:p>
          <a:r>
            <a:rPr lang="hu-HU" sz="1400" dirty="0" smtClean="0">
              <a:latin typeface="Book Antiqua" pitchFamily="18" charset="0"/>
            </a:rPr>
            <a:t>Akarat  2-3 év</a:t>
          </a:r>
          <a:endParaRPr lang="hu-HU" sz="1400" dirty="0">
            <a:latin typeface="Book Antiqua" pitchFamily="18" charset="0"/>
          </a:endParaRPr>
        </a:p>
      </dgm:t>
    </dgm:pt>
    <dgm:pt modelId="{F18C4B3E-EAF3-4F37-B39F-8566450FBA64}" type="parTrans" cxnId="{E9C0B3BD-B81A-4A28-A6DB-B49A17FC553C}">
      <dgm:prSet/>
      <dgm:spPr/>
      <dgm:t>
        <a:bodyPr/>
        <a:lstStyle/>
        <a:p>
          <a:endParaRPr lang="hu-HU"/>
        </a:p>
      </dgm:t>
    </dgm:pt>
    <dgm:pt modelId="{AD82DBBC-217E-4559-A08D-03C8DE70CC35}" type="sibTrans" cxnId="{E9C0B3BD-B81A-4A28-A6DB-B49A17FC553C}">
      <dgm:prSet/>
      <dgm:spPr/>
      <dgm:t>
        <a:bodyPr/>
        <a:lstStyle/>
        <a:p>
          <a:endParaRPr lang="hu-HU"/>
        </a:p>
      </dgm:t>
    </dgm:pt>
    <dgm:pt modelId="{B1F7F064-B441-4A98-AEC3-16633CB9A628}">
      <dgm:prSet phldrT="[Szöveg]" custT="1"/>
      <dgm:spPr>
        <a:solidFill>
          <a:srgbClr val="0033CC"/>
        </a:solidFill>
      </dgm:spPr>
      <dgm:t>
        <a:bodyPr/>
        <a:lstStyle/>
        <a:p>
          <a:r>
            <a:rPr lang="hu-HU" sz="1400" dirty="0" smtClean="0">
              <a:latin typeface="Book Antiqua" pitchFamily="18" charset="0"/>
            </a:rPr>
            <a:t>Szándék 3-5 év</a:t>
          </a:r>
          <a:endParaRPr lang="hu-HU" sz="1400" dirty="0">
            <a:latin typeface="Book Antiqua" pitchFamily="18" charset="0"/>
          </a:endParaRPr>
        </a:p>
      </dgm:t>
    </dgm:pt>
    <dgm:pt modelId="{D4142A28-E408-474C-8F35-0B91C54A7694}" type="parTrans" cxnId="{81742A3E-41D4-4F99-A9C5-8AA912D06224}">
      <dgm:prSet/>
      <dgm:spPr/>
      <dgm:t>
        <a:bodyPr/>
        <a:lstStyle/>
        <a:p>
          <a:endParaRPr lang="hu-HU"/>
        </a:p>
      </dgm:t>
    </dgm:pt>
    <dgm:pt modelId="{21A9F6D6-C980-4489-A492-55158A1FF43F}" type="sibTrans" cxnId="{81742A3E-41D4-4F99-A9C5-8AA912D06224}">
      <dgm:prSet/>
      <dgm:spPr/>
      <dgm:t>
        <a:bodyPr/>
        <a:lstStyle/>
        <a:p>
          <a:endParaRPr lang="hu-HU"/>
        </a:p>
      </dgm:t>
    </dgm:pt>
    <dgm:pt modelId="{923F8629-F507-457B-ADC7-1D7DD7EA8B51}">
      <dgm:prSet phldrT="[Szöveg]" custT="1"/>
      <dgm:spPr>
        <a:solidFill>
          <a:srgbClr val="CC00CC"/>
        </a:solidFill>
      </dgm:spPr>
      <dgm:t>
        <a:bodyPr/>
        <a:lstStyle/>
        <a:p>
          <a:r>
            <a:rPr lang="hu-HU" sz="1200" dirty="0" err="1" smtClean="0">
              <a:latin typeface="Book Antiqua" pitchFamily="18" charset="0"/>
            </a:rPr>
            <a:t>Hatékony-ság</a:t>
          </a:r>
          <a:r>
            <a:rPr lang="hu-HU" sz="1200" dirty="0" smtClean="0">
              <a:latin typeface="Book Antiqua" pitchFamily="18" charset="0"/>
            </a:rPr>
            <a:t>  5-11</a:t>
          </a:r>
          <a:endParaRPr lang="hu-HU" sz="1200" dirty="0">
            <a:latin typeface="Book Antiqua" pitchFamily="18" charset="0"/>
          </a:endParaRPr>
        </a:p>
      </dgm:t>
    </dgm:pt>
    <dgm:pt modelId="{1BBD78DA-648C-40CD-BF82-2C65BA5EC308}" type="parTrans" cxnId="{E446696D-709F-4458-A6AB-42A2C8297BE0}">
      <dgm:prSet/>
      <dgm:spPr/>
      <dgm:t>
        <a:bodyPr/>
        <a:lstStyle/>
        <a:p>
          <a:endParaRPr lang="hu-HU"/>
        </a:p>
      </dgm:t>
    </dgm:pt>
    <dgm:pt modelId="{FA0CECE5-D90E-4377-97AE-64CBB637DF82}" type="sibTrans" cxnId="{E446696D-709F-4458-A6AB-42A2C8297BE0}">
      <dgm:prSet/>
      <dgm:spPr/>
      <dgm:t>
        <a:bodyPr/>
        <a:lstStyle/>
        <a:p>
          <a:endParaRPr lang="hu-HU"/>
        </a:p>
      </dgm:t>
    </dgm:pt>
    <dgm:pt modelId="{57C6CCA3-DEA6-4236-9D4F-80C1CBBD6546}" type="pres">
      <dgm:prSet presAssocID="{A167277B-7ED1-4DC8-8968-C15673D865BA}" presName="Name0" presStyleCnt="0">
        <dgm:presLayoutVars>
          <dgm:dir/>
          <dgm:resizeHandles val="exact"/>
        </dgm:presLayoutVars>
      </dgm:prSet>
      <dgm:spPr/>
    </dgm:pt>
    <dgm:pt modelId="{05F9017F-C43F-4CC6-ABD9-0DDABAED6422}" type="pres">
      <dgm:prSet presAssocID="{40962C10-1F7E-465C-8C96-8F38D1554BC6}" presName="parTxOnly" presStyleLbl="node1" presStyleIdx="0" presStyleCnt="4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9E1D834-9B2E-4A94-913D-706F9DAED51C}" type="pres">
      <dgm:prSet presAssocID="{5825943D-C43A-42D9-87E8-8A3F550292A8}" presName="parSpace" presStyleCnt="0"/>
      <dgm:spPr/>
    </dgm:pt>
    <dgm:pt modelId="{D35985BE-CEAE-49B8-A6A2-7E2197A74AFF}" type="pres">
      <dgm:prSet presAssocID="{C1DACD9F-EC61-47FB-84DE-6FA25338975E}" presName="parTxOnly" presStyleLbl="node1" presStyleIdx="1" presStyleCnt="4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0326F43-555A-4292-AD7B-10B851234E17}" type="pres">
      <dgm:prSet presAssocID="{AD82DBBC-217E-4559-A08D-03C8DE70CC35}" presName="parSpace" presStyleCnt="0"/>
      <dgm:spPr/>
    </dgm:pt>
    <dgm:pt modelId="{4AD352A5-878B-4C34-95C9-02D85A313417}" type="pres">
      <dgm:prSet presAssocID="{B1F7F064-B441-4A98-AEC3-16633CB9A628}" presName="parTxOnly" presStyleLbl="node1" presStyleIdx="2" presStyleCnt="4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BAF2B6-8C13-439B-9F27-8D52AD532D1F}" type="pres">
      <dgm:prSet presAssocID="{21A9F6D6-C980-4489-A492-55158A1FF43F}" presName="parSpace" presStyleCnt="0"/>
      <dgm:spPr/>
    </dgm:pt>
    <dgm:pt modelId="{0CF1250D-88E6-421E-8E14-2D664FD69E6C}" type="pres">
      <dgm:prSet presAssocID="{923F8629-F507-457B-ADC7-1D7DD7EA8B51}" presName="parTxOnly" presStyleLbl="node1" presStyleIdx="3" presStyleCnt="4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9BB6BDD-01CC-42DA-A2BF-3B72EE1F9764}" type="presOf" srcId="{40962C10-1F7E-465C-8C96-8F38D1554BC6}" destId="{05F9017F-C43F-4CC6-ABD9-0DDABAED6422}" srcOrd="0" destOrd="0" presId="urn:microsoft.com/office/officeart/2005/8/layout/hChevron3"/>
    <dgm:cxn modelId="{81742A3E-41D4-4F99-A9C5-8AA912D06224}" srcId="{A167277B-7ED1-4DC8-8968-C15673D865BA}" destId="{B1F7F064-B441-4A98-AEC3-16633CB9A628}" srcOrd="2" destOrd="0" parTransId="{D4142A28-E408-474C-8F35-0B91C54A7694}" sibTransId="{21A9F6D6-C980-4489-A492-55158A1FF43F}"/>
    <dgm:cxn modelId="{F1B73094-BCA8-4DCD-BEA1-0130866DB678}" type="presOf" srcId="{923F8629-F507-457B-ADC7-1D7DD7EA8B51}" destId="{0CF1250D-88E6-421E-8E14-2D664FD69E6C}" srcOrd="0" destOrd="0" presId="urn:microsoft.com/office/officeart/2005/8/layout/hChevron3"/>
    <dgm:cxn modelId="{E9C0B3BD-B81A-4A28-A6DB-B49A17FC553C}" srcId="{A167277B-7ED1-4DC8-8968-C15673D865BA}" destId="{C1DACD9F-EC61-47FB-84DE-6FA25338975E}" srcOrd="1" destOrd="0" parTransId="{F18C4B3E-EAF3-4F37-B39F-8566450FBA64}" sibTransId="{AD82DBBC-217E-4559-A08D-03C8DE70CC35}"/>
    <dgm:cxn modelId="{6B2759B3-A6F3-417C-BE2F-49A55C046FC8}" srcId="{A167277B-7ED1-4DC8-8968-C15673D865BA}" destId="{40962C10-1F7E-465C-8C96-8F38D1554BC6}" srcOrd="0" destOrd="0" parTransId="{1D763BD6-9926-4CE0-B111-8F5A0F06BEE1}" sibTransId="{5825943D-C43A-42D9-87E8-8A3F550292A8}"/>
    <dgm:cxn modelId="{E446696D-709F-4458-A6AB-42A2C8297BE0}" srcId="{A167277B-7ED1-4DC8-8968-C15673D865BA}" destId="{923F8629-F507-457B-ADC7-1D7DD7EA8B51}" srcOrd="3" destOrd="0" parTransId="{1BBD78DA-648C-40CD-BF82-2C65BA5EC308}" sibTransId="{FA0CECE5-D90E-4377-97AE-64CBB637DF82}"/>
    <dgm:cxn modelId="{B5936E65-ED93-421D-BD9A-C317396BB1BB}" type="presOf" srcId="{B1F7F064-B441-4A98-AEC3-16633CB9A628}" destId="{4AD352A5-878B-4C34-95C9-02D85A313417}" srcOrd="0" destOrd="0" presId="urn:microsoft.com/office/officeart/2005/8/layout/hChevron3"/>
    <dgm:cxn modelId="{55203C55-5EBA-40E6-81A7-2428DC32D635}" type="presOf" srcId="{A167277B-7ED1-4DC8-8968-C15673D865BA}" destId="{57C6CCA3-DEA6-4236-9D4F-80C1CBBD6546}" srcOrd="0" destOrd="0" presId="urn:microsoft.com/office/officeart/2005/8/layout/hChevron3"/>
    <dgm:cxn modelId="{C2259254-87ED-402F-A21A-2398712514E4}" type="presOf" srcId="{C1DACD9F-EC61-47FB-84DE-6FA25338975E}" destId="{D35985BE-CEAE-49B8-A6A2-7E2197A74AFF}" srcOrd="0" destOrd="0" presId="urn:microsoft.com/office/officeart/2005/8/layout/hChevron3"/>
    <dgm:cxn modelId="{D1F8C58F-CDA6-4922-9634-89D5F022AC49}" type="presParOf" srcId="{57C6CCA3-DEA6-4236-9D4F-80C1CBBD6546}" destId="{05F9017F-C43F-4CC6-ABD9-0DDABAED6422}" srcOrd="0" destOrd="0" presId="urn:microsoft.com/office/officeart/2005/8/layout/hChevron3"/>
    <dgm:cxn modelId="{D7FC8F4D-7583-4A32-A895-2FE86E2CD761}" type="presParOf" srcId="{57C6CCA3-DEA6-4236-9D4F-80C1CBBD6546}" destId="{C9E1D834-9B2E-4A94-913D-706F9DAED51C}" srcOrd="1" destOrd="0" presId="urn:microsoft.com/office/officeart/2005/8/layout/hChevron3"/>
    <dgm:cxn modelId="{D4FC5E30-7861-40AE-8422-CC508E698E5F}" type="presParOf" srcId="{57C6CCA3-DEA6-4236-9D4F-80C1CBBD6546}" destId="{D35985BE-CEAE-49B8-A6A2-7E2197A74AFF}" srcOrd="2" destOrd="0" presId="urn:microsoft.com/office/officeart/2005/8/layout/hChevron3"/>
    <dgm:cxn modelId="{52DE0B84-5F89-42DD-8184-07BAA62678E5}" type="presParOf" srcId="{57C6CCA3-DEA6-4236-9D4F-80C1CBBD6546}" destId="{20326F43-555A-4292-AD7B-10B851234E17}" srcOrd="3" destOrd="0" presId="urn:microsoft.com/office/officeart/2005/8/layout/hChevron3"/>
    <dgm:cxn modelId="{E3E866A8-FE78-41A3-96EF-07884EEB3D10}" type="presParOf" srcId="{57C6CCA3-DEA6-4236-9D4F-80C1CBBD6546}" destId="{4AD352A5-878B-4C34-95C9-02D85A313417}" srcOrd="4" destOrd="0" presId="urn:microsoft.com/office/officeart/2005/8/layout/hChevron3"/>
    <dgm:cxn modelId="{755D11DE-5918-447B-81E7-A39F14E88BB6}" type="presParOf" srcId="{57C6CCA3-DEA6-4236-9D4F-80C1CBBD6546}" destId="{DABAF2B6-8C13-439B-9F27-8D52AD532D1F}" srcOrd="5" destOrd="0" presId="urn:microsoft.com/office/officeart/2005/8/layout/hChevron3"/>
    <dgm:cxn modelId="{2D70FAE6-CD32-46BD-AA5E-D055CE38F0FC}" type="presParOf" srcId="{57C6CCA3-DEA6-4236-9D4F-80C1CBBD6546}" destId="{0CF1250D-88E6-421E-8E14-2D664FD69E6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67277B-7ED1-4DC8-8968-C15673D865B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0962C10-1F7E-465C-8C96-8F38D1554BC6}">
      <dgm:prSet phldrT="[Szöveg]" custT="1"/>
      <dgm:spPr>
        <a:solidFill>
          <a:srgbClr val="008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sz="1400" dirty="0" smtClean="0">
              <a:latin typeface="Book Antiqua" pitchFamily="18" charset="0"/>
            </a:rPr>
            <a:t>Remény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1400" dirty="0" smtClean="0">
              <a:latin typeface="Book Antiqua" pitchFamily="18" charset="0"/>
            </a:rPr>
            <a:t>0-2 év</a:t>
          </a:r>
          <a:endParaRPr lang="hu-HU" sz="1400" dirty="0">
            <a:latin typeface="Book Antiqua" pitchFamily="18" charset="0"/>
          </a:endParaRPr>
        </a:p>
      </dgm:t>
    </dgm:pt>
    <dgm:pt modelId="{1D763BD6-9926-4CE0-B111-8F5A0F06BEE1}" type="parTrans" cxnId="{6B2759B3-A6F3-417C-BE2F-49A55C046FC8}">
      <dgm:prSet/>
      <dgm:spPr/>
      <dgm:t>
        <a:bodyPr/>
        <a:lstStyle/>
        <a:p>
          <a:endParaRPr lang="hu-HU"/>
        </a:p>
      </dgm:t>
    </dgm:pt>
    <dgm:pt modelId="{5825943D-C43A-42D9-87E8-8A3F550292A8}" type="sibTrans" cxnId="{6B2759B3-A6F3-417C-BE2F-49A55C046FC8}">
      <dgm:prSet/>
      <dgm:spPr/>
      <dgm:t>
        <a:bodyPr/>
        <a:lstStyle/>
        <a:p>
          <a:endParaRPr lang="hu-HU"/>
        </a:p>
      </dgm:t>
    </dgm:pt>
    <dgm:pt modelId="{C1DACD9F-EC61-47FB-84DE-6FA25338975E}">
      <dgm:prSet phldrT="[Szöveg]" custT="1"/>
      <dgm:spPr>
        <a:solidFill>
          <a:srgbClr val="009999"/>
        </a:solidFill>
      </dgm:spPr>
      <dgm:t>
        <a:bodyPr/>
        <a:lstStyle/>
        <a:p>
          <a:r>
            <a:rPr lang="hu-HU" sz="1400" dirty="0" smtClean="0">
              <a:latin typeface="Book Antiqua" pitchFamily="18" charset="0"/>
            </a:rPr>
            <a:t>Akarat  2-3 év</a:t>
          </a:r>
          <a:endParaRPr lang="hu-HU" sz="1400" dirty="0">
            <a:latin typeface="Book Antiqua" pitchFamily="18" charset="0"/>
          </a:endParaRPr>
        </a:p>
      </dgm:t>
    </dgm:pt>
    <dgm:pt modelId="{F18C4B3E-EAF3-4F37-B39F-8566450FBA64}" type="parTrans" cxnId="{E9C0B3BD-B81A-4A28-A6DB-B49A17FC553C}">
      <dgm:prSet/>
      <dgm:spPr/>
      <dgm:t>
        <a:bodyPr/>
        <a:lstStyle/>
        <a:p>
          <a:endParaRPr lang="hu-HU"/>
        </a:p>
      </dgm:t>
    </dgm:pt>
    <dgm:pt modelId="{AD82DBBC-217E-4559-A08D-03C8DE70CC35}" type="sibTrans" cxnId="{E9C0B3BD-B81A-4A28-A6DB-B49A17FC553C}">
      <dgm:prSet/>
      <dgm:spPr/>
      <dgm:t>
        <a:bodyPr/>
        <a:lstStyle/>
        <a:p>
          <a:endParaRPr lang="hu-HU"/>
        </a:p>
      </dgm:t>
    </dgm:pt>
    <dgm:pt modelId="{B1F7F064-B441-4A98-AEC3-16633CB9A628}">
      <dgm:prSet phldrT="[Szöveg]" custT="1"/>
      <dgm:spPr>
        <a:solidFill>
          <a:srgbClr val="0033CC"/>
        </a:solidFill>
      </dgm:spPr>
      <dgm:t>
        <a:bodyPr/>
        <a:lstStyle/>
        <a:p>
          <a:r>
            <a:rPr lang="hu-HU" sz="1400" dirty="0" smtClean="0">
              <a:latin typeface="Book Antiqua" pitchFamily="18" charset="0"/>
            </a:rPr>
            <a:t>Szándék 3-5 év</a:t>
          </a:r>
          <a:endParaRPr lang="hu-HU" sz="1400" dirty="0">
            <a:latin typeface="Book Antiqua" pitchFamily="18" charset="0"/>
          </a:endParaRPr>
        </a:p>
      </dgm:t>
    </dgm:pt>
    <dgm:pt modelId="{D4142A28-E408-474C-8F35-0B91C54A7694}" type="parTrans" cxnId="{81742A3E-41D4-4F99-A9C5-8AA912D06224}">
      <dgm:prSet/>
      <dgm:spPr/>
      <dgm:t>
        <a:bodyPr/>
        <a:lstStyle/>
        <a:p>
          <a:endParaRPr lang="hu-HU"/>
        </a:p>
      </dgm:t>
    </dgm:pt>
    <dgm:pt modelId="{21A9F6D6-C980-4489-A492-55158A1FF43F}" type="sibTrans" cxnId="{81742A3E-41D4-4F99-A9C5-8AA912D06224}">
      <dgm:prSet/>
      <dgm:spPr/>
      <dgm:t>
        <a:bodyPr/>
        <a:lstStyle/>
        <a:p>
          <a:endParaRPr lang="hu-HU"/>
        </a:p>
      </dgm:t>
    </dgm:pt>
    <dgm:pt modelId="{923F8629-F507-457B-ADC7-1D7DD7EA8B51}">
      <dgm:prSet phldrT="[Szöveg]" custT="1"/>
      <dgm:spPr>
        <a:solidFill>
          <a:srgbClr val="CC00CC"/>
        </a:solidFill>
      </dgm:spPr>
      <dgm:t>
        <a:bodyPr/>
        <a:lstStyle/>
        <a:p>
          <a:r>
            <a:rPr lang="hu-HU" sz="1200" dirty="0" err="1" smtClean="0">
              <a:latin typeface="Book Antiqua" pitchFamily="18" charset="0"/>
            </a:rPr>
            <a:t>Hatékony-ság</a:t>
          </a:r>
          <a:r>
            <a:rPr lang="hu-HU" sz="1200" dirty="0" smtClean="0">
              <a:latin typeface="Book Antiqua" pitchFamily="18" charset="0"/>
            </a:rPr>
            <a:t>  5-11</a:t>
          </a:r>
          <a:endParaRPr lang="hu-HU" sz="1200" dirty="0">
            <a:latin typeface="Book Antiqua" pitchFamily="18" charset="0"/>
          </a:endParaRPr>
        </a:p>
      </dgm:t>
    </dgm:pt>
    <dgm:pt modelId="{1BBD78DA-648C-40CD-BF82-2C65BA5EC308}" type="parTrans" cxnId="{E446696D-709F-4458-A6AB-42A2C8297BE0}">
      <dgm:prSet/>
      <dgm:spPr/>
      <dgm:t>
        <a:bodyPr/>
        <a:lstStyle/>
        <a:p>
          <a:endParaRPr lang="hu-HU"/>
        </a:p>
      </dgm:t>
    </dgm:pt>
    <dgm:pt modelId="{FA0CECE5-D90E-4377-97AE-64CBB637DF82}" type="sibTrans" cxnId="{E446696D-709F-4458-A6AB-42A2C8297BE0}">
      <dgm:prSet/>
      <dgm:spPr/>
      <dgm:t>
        <a:bodyPr/>
        <a:lstStyle/>
        <a:p>
          <a:endParaRPr lang="hu-HU"/>
        </a:p>
      </dgm:t>
    </dgm:pt>
    <dgm:pt modelId="{DA791247-794A-42F0-9F83-26D6999CCCC9}">
      <dgm:prSet phldrT="[Szöveg]" custT="1"/>
      <dgm:spPr>
        <a:solidFill>
          <a:srgbClr val="FF0000"/>
        </a:solidFill>
      </dgm:spPr>
      <dgm:t>
        <a:bodyPr/>
        <a:lstStyle/>
        <a:p>
          <a:r>
            <a:rPr lang="hu-HU" sz="1400" dirty="0" smtClean="0">
              <a:latin typeface="Book Antiqua" pitchFamily="18" charset="0"/>
            </a:rPr>
            <a:t>Hűség 11-20 év</a:t>
          </a:r>
          <a:endParaRPr lang="hu-HU" sz="1400" dirty="0">
            <a:latin typeface="Book Antiqua" pitchFamily="18" charset="0"/>
          </a:endParaRPr>
        </a:p>
      </dgm:t>
    </dgm:pt>
    <dgm:pt modelId="{CB673B15-6FB6-48B2-9593-318ED8D3C22D}" type="parTrans" cxnId="{6F996DA2-76CF-4963-869F-223DFDE5F6C6}">
      <dgm:prSet/>
      <dgm:spPr/>
      <dgm:t>
        <a:bodyPr/>
        <a:lstStyle/>
        <a:p>
          <a:endParaRPr lang="hu-HU"/>
        </a:p>
      </dgm:t>
    </dgm:pt>
    <dgm:pt modelId="{C1F1BE5C-ECF0-4971-B05F-D11B3FD15356}" type="sibTrans" cxnId="{6F996DA2-76CF-4963-869F-223DFDE5F6C6}">
      <dgm:prSet/>
      <dgm:spPr/>
      <dgm:t>
        <a:bodyPr/>
        <a:lstStyle/>
        <a:p>
          <a:endParaRPr lang="hu-HU"/>
        </a:p>
      </dgm:t>
    </dgm:pt>
    <dgm:pt modelId="{57C6CCA3-DEA6-4236-9D4F-80C1CBBD6546}" type="pres">
      <dgm:prSet presAssocID="{A167277B-7ED1-4DC8-8968-C15673D865BA}" presName="Name0" presStyleCnt="0">
        <dgm:presLayoutVars>
          <dgm:dir/>
          <dgm:resizeHandles val="exact"/>
        </dgm:presLayoutVars>
      </dgm:prSet>
      <dgm:spPr/>
    </dgm:pt>
    <dgm:pt modelId="{05F9017F-C43F-4CC6-ABD9-0DDABAED6422}" type="pres">
      <dgm:prSet presAssocID="{40962C10-1F7E-465C-8C96-8F38D1554BC6}" presName="parTxOnly" presStyleLbl="node1" presStyleIdx="0" presStyleCnt="5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9E1D834-9B2E-4A94-913D-706F9DAED51C}" type="pres">
      <dgm:prSet presAssocID="{5825943D-C43A-42D9-87E8-8A3F550292A8}" presName="parSpace" presStyleCnt="0"/>
      <dgm:spPr/>
    </dgm:pt>
    <dgm:pt modelId="{D35985BE-CEAE-49B8-A6A2-7E2197A74AFF}" type="pres">
      <dgm:prSet presAssocID="{C1DACD9F-EC61-47FB-84DE-6FA25338975E}" presName="parTxOnly" presStyleLbl="node1" presStyleIdx="1" presStyleCnt="5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0326F43-555A-4292-AD7B-10B851234E17}" type="pres">
      <dgm:prSet presAssocID="{AD82DBBC-217E-4559-A08D-03C8DE70CC35}" presName="parSpace" presStyleCnt="0"/>
      <dgm:spPr/>
    </dgm:pt>
    <dgm:pt modelId="{4AD352A5-878B-4C34-95C9-02D85A313417}" type="pres">
      <dgm:prSet presAssocID="{B1F7F064-B441-4A98-AEC3-16633CB9A628}" presName="parTxOnly" presStyleLbl="node1" presStyleIdx="2" presStyleCnt="5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BAF2B6-8C13-439B-9F27-8D52AD532D1F}" type="pres">
      <dgm:prSet presAssocID="{21A9F6D6-C980-4489-A492-55158A1FF43F}" presName="parSpace" presStyleCnt="0"/>
      <dgm:spPr/>
    </dgm:pt>
    <dgm:pt modelId="{0CF1250D-88E6-421E-8E14-2D664FD69E6C}" type="pres">
      <dgm:prSet presAssocID="{923F8629-F507-457B-ADC7-1D7DD7EA8B51}" presName="parTxOnly" presStyleLbl="node1" presStyleIdx="3" presStyleCnt="5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B621555-5F76-4C97-A5D6-C7B62F8204C3}" type="pres">
      <dgm:prSet presAssocID="{FA0CECE5-D90E-4377-97AE-64CBB637DF82}" presName="parSpace" presStyleCnt="0"/>
      <dgm:spPr/>
    </dgm:pt>
    <dgm:pt modelId="{0302ADA2-E58E-457C-8D29-82D750C4B6B4}" type="pres">
      <dgm:prSet presAssocID="{DA791247-794A-42F0-9F83-26D6999CCCC9}" presName="parTxOnly" presStyleLbl="node1" presStyleIdx="4" presStyleCnt="5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1742A3E-41D4-4F99-A9C5-8AA912D06224}" srcId="{A167277B-7ED1-4DC8-8968-C15673D865BA}" destId="{B1F7F064-B441-4A98-AEC3-16633CB9A628}" srcOrd="2" destOrd="0" parTransId="{D4142A28-E408-474C-8F35-0B91C54A7694}" sibTransId="{21A9F6D6-C980-4489-A492-55158A1FF43F}"/>
    <dgm:cxn modelId="{6B140A4D-CA0B-4878-850E-2957DD40ABEA}" type="presOf" srcId="{B1F7F064-B441-4A98-AEC3-16633CB9A628}" destId="{4AD352A5-878B-4C34-95C9-02D85A313417}" srcOrd="0" destOrd="0" presId="urn:microsoft.com/office/officeart/2005/8/layout/hChevron3"/>
    <dgm:cxn modelId="{95202DB6-3231-420F-9A8B-CCAF9BBB331C}" type="presOf" srcId="{DA791247-794A-42F0-9F83-26D6999CCCC9}" destId="{0302ADA2-E58E-457C-8D29-82D750C4B6B4}" srcOrd="0" destOrd="0" presId="urn:microsoft.com/office/officeart/2005/8/layout/hChevron3"/>
    <dgm:cxn modelId="{E9C0B3BD-B81A-4A28-A6DB-B49A17FC553C}" srcId="{A167277B-7ED1-4DC8-8968-C15673D865BA}" destId="{C1DACD9F-EC61-47FB-84DE-6FA25338975E}" srcOrd="1" destOrd="0" parTransId="{F18C4B3E-EAF3-4F37-B39F-8566450FBA64}" sibTransId="{AD82DBBC-217E-4559-A08D-03C8DE70CC35}"/>
    <dgm:cxn modelId="{F022DE34-5296-4F9F-9882-EC7C78869878}" type="presOf" srcId="{C1DACD9F-EC61-47FB-84DE-6FA25338975E}" destId="{D35985BE-CEAE-49B8-A6A2-7E2197A74AFF}" srcOrd="0" destOrd="0" presId="urn:microsoft.com/office/officeart/2005/8/layout/hChevron3"/>
    <dgm:cxn modelId="{6B2759B3-A6F3-417C-BE2F-49A55C046FC8}" srcId="{A167277B-7ED1-4DC8-8968-C15673D865BA}" destId="{40962C10-1F7E-465C-8C96-8F38D1554BC6}" srcOrd="0" destOrd="0" parTransId="{1D763BD6-9926-4CE0-B111-8F5A0F06BEE1}" sibTransId="{5825943D-C43A-42D9-87E8-8A3F550292A8}"/>
    <dgm:cxn modelId="{A3FC0BCC-C15F-4401-8FFC-2554D0CB039D}" type="presOf" srcId="{40962C10-1F7E-465C-8C96-8F38D1554BC6}" destId="{05F9017F-C43F-4CC6-ABD9-0DDABAED6422}" srcOrd="0" destOrd="0" presId="urn:microsoft.com/office/officeart/2005/8/layout/hChevron3"/>
    <dgm:cxn modelId="{6F996DA2-76CF-4963-869F-223DFDE5F6C6}" srcId="{A167277B-7ED1-4DC8-8968-C15673D865BA}" destId="{DA791247-794A-42F0-9F83-26D6999CCCC9}" srcOrd="4" destOrd="0" parTransId="{CB673B15-6FB6-48B2-9593-318ED8D3C22D}" sibTransId="{C1F1BE5C-ECF0-4971-B05F-D11B3FD15356}"/>
    <dgm:cxn modelId="{E446696D-709F-4458-A6AB-42A2C8297BE0}" srcId="{A167277B-7ED1-4DC8-8968-C15673D865BA}" destId="{923F8629-F507-457B-ADC7-1D7DD7EA8B51}" srcOrd="3" destOrd="0" parTransId="{1BBD78DA-648C-40CD-BF82-2C65BA5EC308}" sibTransId="{FA0CECE5-D90E-4377-97AE-64CBB637DF82}"/>
    <dgm:cxn modelId="{2C598080-A8D7-4DC4-932F-F3A9274247BF}" type="presOf" srcId="{A167277B-7ED1-4DC8-8968-C15673D865BA}" destId="{57C6CCA3-DEA6-4236-9D4F-80C1CBBD6546}" srcOrd="0" destOrd="0" presId="urn:microsoft.com/office/officeart/2005/8/layout/hChevron3"/>
    <dgm:cxn modelId="{990037FF-74C8-4D3D-9D99-7F9B83CB559E}" type="presOf" srcId="{923F8629-F507-457B-ADC7-1D7DD7EA8B51}" destId="{0CF1250D-88E6-421E-8E14-2D664FD69E6C}" srcOrd="0" destOrd="0" presId="urn:microsoft.com/office/officeart/2005/8/layout/hChevron3"/>
    <dgm:cxn modelId="{214BDC09-0FAA-453D-BC57-CC273B59205D}" type="presParOf" srcId="{57C6CCA3-DEA6-4236-9D4F-80C1CBBD6546}" destId="{05F9017F-C43F-4CC6-ABD9-0DDABAED6422}" srcOrd="0" destOrd="0" presId="urn:microsoft.com/office/officeart/2005/8/layout/hChevron3"/>
    <dgm:cxn modelId="{EAF41141-8BB1-4A41-BBE3-96A451110E8C}" type="presParOf" srcId="{57C6CCA3-DEA6-4236-9D4F-80C1CBBD6546}" destId="{C9E1D834-9B2E-4A94-913D-706F9DAED51C}" srcOrd="1" destOrd="0" presId="urn:microsoft.com/office/officeart/2005/8/layout/hChevron3"/>
    <dgm:cxn modelId="{323CBA4A-72C2-470C-8E88-8E183A83BBEA}" type="presParOf" srcId="{57C6CCA3-DEA6-4236-9D4F-80C1CBBD6546}" destId="{D35985BE-CEAE-49B8-A6A2-7E2197A74AFF}" srcOrd="2" destOrd="0" presId="urn:microsoft.com/office/officeart/2005/8/layout/hChevron3"/>
    <dgm:cxn modelId="{D2F2B3CD-0F31-4B2C-965C-187D4FF5DC43}" type="presParOf" srcId="{57C6CCA3-DEA6-4236-9D4F-80C1CBBD6546}" destId="{20326F43-555A-4292-AD7B-10B851234E17}" srcOrd="3" destOrd="0" presId="urn:microsoft.com/office/officeart/2005/8/layout/hChevron3"/>
    <dgm:cxn modelId="{A9B86516-9809-4EAB-A4A4-7E202D6DDCA8}" type="presParOf" srcId="{57C6CCA3-DEA6-4236-9D4F-80C1CBBD6546}" destId="{4AD352A5-878B-4C34-95C9-02D85A313417}" srcOrd="4" destOrd="0" presId="urn:microsoft.com/office/officeart/2005/8/layout/hChevron3"/>
    <dgm:cxn modelId="{C8396F13-522E-4722-8265-E65D8B314173}" type="presParOf" srcId="{57C6CCA3-DEA6-4236-9D4F-80C1CBBD6546}" destId="{DABAF2B6-8C13-439B-9F27-8D52AD532D1F}" srcOrd="5" destOrd="0" presId="urn:microsoft.com/office/officeart/2005/8/layout/hChevron3"/>
    <dgm:cxn modelId="{A4BA76E7-81E6-487F-92AF-AEBAF9AD4989}" type="presParOf" srcId="{57C6CCA3-DEA6-4236-9D4F-80C1CBBD6546}" destId="{0CF1250D-88E6-421E-8E14-2D664FD69E6C}" srcOrd="6" destOrd="0" presId="urn:microsoft.com/office/officeart/2005/8/layout/hChevron3"/>
    <dgm:cxn modelId="{151F936A-C225-4078-AB87-331BAFB162E0}" type="presParOf" srcId="{57C6CCA3-DEA6-4236-9D4F-80C1CBBD6546}" destId="{5B621555-5F76-4C97-A5D6-C7B62F8204C3}" srcOrd="7" destOrd="0" presId="urn:microsoft.com/office/officeart/2005/8/layout/hChevron3"/>
    <dgm:cxn modelId="{4A0ED33E-3E94-4547-B42E-C44F8A2B8E40}" type="presParOf" srcId="{57C6CCA3-DEA6-4236-9D4F-80C1CBBD6546}" destId="{0302ADA2-E58E-457C-8D29-82D750C4B6B4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67277B-7ED1-4DC8-8968-C15673D865B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0962C10-1F7E-465C-8C96-8F38D1554BC6}">
      <dgm:prSet phldrT="[Szöveg]" custT="1"/>
      <dgm:spPr>
        <a:solidFill>
          <a:srgbClr val="008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sz="1400" dirty="0" smtClean="0">
              <a:latin typeface="Book Antiqua" pitchFamily="18" charset="0"/>
            </a:rPr>
            <a:t>Remény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1400" dirty="0" smtClean="0">
              <a:latin typeface="Book Antiqua" pitchFamily="18" charset="0"/>
            </a:rPr>
            <a:t>0-2 év</a:t>
          </a:r>
          <a:endParaRPr lang="hu-HU" sz="1400" dirty="0">
            <a:latin typeface="Book Antiqua" pitchFamily="18" charset="0"/>
          </a:endParaRPr>
        </a:p>
      </dgm:t>
    </dgm:pt>
    <dgm:pt modelId="{1D763BD6-9926-4CE0-B111-8F5A0F06BEE1}" type="parTrans" cxnId="{6B2759B3-A6F3-417C-BE2F-49A55C046FC8}">
      <dgm:prSet/>
      <dgm:spPr/>
      <dgm:t>
        <a:bodyPr/>
        <a:lstStyle/>
        <a:p>
          <a:endParaRPr lang="hu-HU"/>
        </a:p>
      </dgm:t>
    </dgm:pt>
    <dgm:pt modelId="{5825943D-C43A-42D9-87E8-8A3F550292A8}" type="sibTrans" cxnId="{6B2759B3-A6F3-417C-BE2F-49A55C046FC8}">
      <dgm:prSet/>
      <dgm:spPr/>
      <dgm:t>
        <a:bodyPr/>
        <a:lstStyle/>
        <a:p>
          <a:endParaRPr lang="hu-HU"/>
        </a:p>
      </dgm:t>
    </dgm:pt>
    <dgm:pt modelId="{C1DACD9F-EC61-47FB-84DE-6FA25338975E}">
      <dgm:prSet phldrT="[Szöveg]" custT="1"/>
      <dgm:spPr>
        <a:solidFill>
          <a:srgbClr val="009999"/>
        </a:solidFill>
      </dgm:spPr>
      <dgm:t>
        <a:bodyPr/>
        <a:lstStyle/>
        <a:p>
          <a:r>
            <a:rPr lang="hu-HU" sz="1400" dirty="0" smtClean="0">
              <a:latin typeface="Book Antiqua" pitchFamily="18" charset="0"/>
            </a:rPr>
            <a:t>Akarat  2-3 év</a:t>
          </a:r>
          <a:endParaRPr lang="hu-HU" sz="1400" dirty="0">
            <a:latin typeface="Book Antiqua" pitchFamily="18" charset="0"/>
          </a:endParaRPr>
        </a:p>
      </dgm:t>
    </dgm:pt>
    <dgm:pt modelId="{F18C4B3E-EAF3-4F37-B39F-8566450FBA64}" type="parTrans" cxnId="{E9C0B3BD-B81A-4A28-A6DB-B49A17FC553C}">
      <dgm:prSet/>
      <dgm:spPr/>
      <dgm:t>
        <a:bodyPr/>
        <a:lstStyle/>
        <a:p>
          <a:endParaRPr lang="hu-HU"/>
        </a:p>
      </dgm:t>
    </dgm:pt>
    <dgm:pt modelId="{AD82DBBC-217E-4559-A08D-03C8DE70CC35}" type="sibTrans" cxnId="{E9C0B3BD-B81A-4A28-A6DB-B49A17FC553C}">
      <dgm:prSet/>
      <dgm:spPr/>
      <dgm:t>
        <a:bodyPr/>
        <a:lstStyle/>
        <a:p>
          <a:endParaRPr lang="hu-HU"/>
        </a:p>
      </dgm:t>
    </dgm:pt>
    <dgm:pt modelId="{B1F7F064-B441-4A98-AEC3-16633CB9A628}">
      <dgm:prSet phldrT="[Szöveg]" custT="1"/>
      <dgm:spPr>
        <a:solidFill>
          <a:srgbClr val="0033CC"/>
        </a:solidFill>
      </dgm:spPr>
      <dgm:t>
        <a:bodyPr/>
        <a:lstStyle/>
        <a:p>
          <a:r>
            <a:rPr lang="hu-HU" sz="1400" dirty="0" smtClean="0">
              <a:latin typeface="Book Antiqua" pitchFamily="18" charset="0"/>
            </a:rPr>
            <a:t>Szándék 3-5 év</a:t>
          </a:r>
          <a:endParaRPr lang="hu-HU" sz="1400" dirty="0">
            <a:latin typeface="Book Antiqua" pitchFamily="18" charset="0"/>
          </a:endParaRPr>
        </a:p>
      </dgm:t>
    </dgm:pt>
    <dgm:pt modelId="{D4142A28-E408-474C-8F35-0B91C54A7694}" type="parTrans" cxnId="{81742A3E-41D4-4F99-A9C5-8AA912D06224}">
      <dgm:prSet/>
      <dgm:spPr/>
      <dgm:t>
        <a:bodyPr/>
        <a:lstStyle/>
        <a:p>
          <a:endParaRPr lang="hu-HU"/>
        </a:p>
      </dgm:t>
    </dgm:pt>
    <dgm:pt modelId="{21A9F6D6-C980-4489-A492-55158A1FF43F}" type="sibTrans" cxnId="{81742A3E-41D4-4F99-A9C5-8AA912D06224}">
      <dgm:prSet/>
      <dgm:spPr/>
      <dgm:t>
        <a:bodyPr/>
        <a:lstStyle/>
        <a:p>
          <a:endParaRPr lang="hu-HU"/>
        </a:p>
      </dgm:t>
    </dgm:pt>
    <dgm:pt modelId="{923F8629-F507-457B-ADC7-1D7DD7EA8B51}">
      <dgm:prSet phldrT="[Szöveg]" custT="1"/>
      <dgm:spPr>
        <a:solidFill>
          <a:srgbClr val="CC00CC"/>
        </a:solidFill>
      </dgm:spPr>
      <dgm:t>
        <a:bodyPr/>
        <a:lstStyle/>
        <a:p>
          <a:r>
            <a:rPr lang="hu-HU" sz="1200" dirty="0" err="1" smtClean="0">
              <a:latin typeface="Book Antiqua" pitchFamily="18" charset="0"/>
            </a:rPr>
            <a:t>Hatékony-ság</a:t>
          </a:r>
          <a:r>
            <a:rPr lang="hu-HU" sz="1200" dirty="0" smtClean="0">
              <a:latin typeface="Book Antiqua" pitchFamily="18" charset="0"/>
            </a:rPr>
            <a:t>  5-11</a:t>
          </a:r>
          <a:endParaRPr lang="hu-HU" sz="1200" dirty="0">
            <a:latin typeface="Book Antiqua" pitchFamily="18" charset="0"/>
          </a:endParaRPr>
        </a:p>
      </dgm:t>
    </dgm:pt>
    <dgm:pt modelId="{1BBD78DA-648C-40CD-BF82-2C65BA5EC308}" type="parTrans" cxnId="{E446696D-709F-4458-A6AB-42A2C8297BE0}">
      <dgm:prSet/>
      <dgm:spPr/>
      <dgm:t>
        <a:bodyPr/>
        <a:lstStyle/>
        <a:p>
          <a:endParaRPr lang="hu-HU"/>
        </a:p>
      </dgm:t>
    </dgm:pt>
    <dgm:pt modelId="{FA0CECE5-D90E-4377-97AE-64CBB637DF82}" type="sibTrans" cxnId="{E446696D-709F-4458-A6AB-42A2C8297BE0}">
      <dgm:prSet/>
      <dgm:spPr/>
      <dgm:t>
        <a:bodyPr/>
        <a:lstStyle/>
        <a:p>
          <a:endParaRPr lang="hu-HU"/>
        </a:p>
      </dgm:t>
    </dgm:pt>
    <dgm:pt modelId="{DA791247-794A-42F0-9F83-26D6999CCCC9}">
      <dgm:prSet phldrT="[Szöveg]" custT="1"/>
      <dgm:spPr>
        <a:solidFill>
          <a:srgbClr val="FF0000"/>
        </a:solidFill>
      </dgm:spPr>
      <dgm:t>
        <a:bodyPr/>
        <a:lstStyle/>
        <a:p>
          <a:r>
            <a:rPr lang="hu-HU" sz="1400" dirty="0" smtClean="0">
              <a:latin typeface="Book Antiqua" pitchFamily="18" charset="0"/>
            </a:rPr>
            <a:t>Hűség 11-20 év</a:t>
          </a:r>
          <a:endParaRPr lang="hu-HU" sz="1400" dirty="0">
            <a:latin typeface="Book Antiqua" pitchFamily="18" charset="0"/>
          </a:endParaRPr>
        </a:p>
      </dgm:t>
    </dgm:pt>
    <dgm:pt modelId="{CB673B15-6FB6-48B2-9593-318ED8D3C22D}" type="parTrans" cxnId="{6F996DA2-76CF-4963-869F-223DFDE5F6C6}">
      <dgm:prSet/>
      <dgm:spPr/>
      <dgm:t>
        <a:bodyPr/>
        <a:lstStyle/>
        <a:p>
          <a:endParaRPr lang="hu-HU"/>
        </a:p>
      </dgm:t>
    </dgm:pt>
    <dgm:pt modelId="{C1F1BE5C-ECF0-4971-B05F-D11B3FD15356}" type="sibTrans" cxnId="{6F996DA2-76CF-4963-869F-223DFDE5F6C6}">
      <dgm:prSet/>
      <dgm:spPr/>
      <dgm:t>
        <a:bodyPr/>
        <a:lstStyle/>
        <a:p>
          <a:endParaRPr lang="hu-HU"/>
        </a:p>
      </dgm:t>
    </dgm:pt>
    <dgm:pt modelId="{9D47FA5D-AB43-4E2B-A417-D37D03912626}">
      <dgm:prSet phldrT="[Szöveg]" custT="1"/>
      <dgm:spPr/>
      <dgm:t>
        <a:bodyPr/>
        <a:lstStyle/>
        <a:p>
          <a:r>
            <a:rPr lang="hu-HU" sz="1400" dirty="0" smtClean="0">
              <a:latin typeface="Book Antiqua" pitchFamily="18" charset="0"/>
            </a:rPr>
            <a:t>Szeretet 20-40 év</a:t>
          </a:r>
          <a:endParaRPr lang="hu-HU" sz="1400" dirty="0">
            <a:latin typeface="Book Antiqua" pitchFamily="18" charset="0"/>
          </a:endParaRPr>
        </a:p>
      </dgm:t>
    </dgm:pt>
    <dgm:pt modelId="{9182A8E4-E69A-498B-9C8D-E96116B65D89}" type="parTrans" cxnId="{F22709CC-E6A4-4AC6-B847-24855B48465D}">
      <dgm:prSet/>
      <dgm:spPr/>
      <dgm:t>
        <a:bodyPr/>
        <a:lstStyle/>
        <a:p>
          <a:endParaRPr lang="hu-HU"/>
        </a:p>
      </dgm:t>
    </dgm:pt>
    <dgm:pt modelId="{75E1F6DD-7794-4E8A-856A-BBE565BDB551}" type="sibTrans" cxnId="{F22709CC-E6A4-4AC6-B847-24855B48465D}">
      <dgm:prSet/>
      <dgm:spPr/>
      <dgm:t>
        <a:bodyPr/>
        <a:lstStyle/>
        <a:p>
          <a:endParaRPr lang="hu-HU"/>
        </a:p>
      </dgm:t>
    </dgm:pt>
    <dgm:pt modelId="{57C6CCA3-DEA6-4236-9D4F-80C1CBBD6546}" type="pres">
      <dgm:prSet presAssocID="{A167277B-7ED1-4DC8-8968-C15673D865BA}" presName="Name0" presStyleCnt="0">
        <dgm:presLayoutVars>
          <dgm:dir/>
          <dgm:resizeHandles val="exact"/>
        </dgm:presLayoutVars>
      </dgm:prSet>
      <dgm:spPr/>
    </dgm:pt>
    <dgm:pt modelId="{05F9017F-C43F-4CC6-ABD9-0DDABAED6422}" type="pres">
      <dgm:prSet presAssocID="{40962C10-1F7E-465C-8C96-8F38D1554BC6}" presName="parTxOnly" presStyleLbl="node1" presStyleIdx="0" presStyleCnt="6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9E1D834-9B2E-4A94-913D-706F9DAED51C}" type="pres">
      <dgm:prSet presAssocID="{5825943D-C43A-42D9-87E8-8A3F550292A8}" presName="parSpace" presStyleCnt="0"/>
      <dgm:spPr/>
    </dgm:pt>
    <dgm:pt modelId="{D35985BE-CEAE-49B8-A6A2-7E2197A74AFF}" type="pres">
      <dgm:prSet presAssocID="{C1DACD9F-EC61-47FB-84DE-6FA25338975E}" presName="parTxOnly" presStyleLbl="node1" presStyleIdx="1" presStyleCnt="6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0326F43-555A-4292-AD7B-10B851234E17}" type="pres">
      <dgm:prSet presAssocID="{AD82DBBC-217E-4559-A08D-03C8DE70CC35}" presName="parSpace" presStyleCnt="0"/>
      <dgm:spPr/>
    </dgm:pt>
    <dgm:pt modelId="{4AD352A5-878B-4C34-95C9-02D85A313417}" type="pres">
      <dgm:prSet presAssocID="{B1F7F064-B441-4A98-AEC3-16633CB9A628}" presName="parTxOnly" presStyleLbl="node1" presStyleIdx="2" presStyleCnt="6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BAF2B6-8C13-439B-9F27-8D52AD532D1F}" type="pres">
      <dgm:prSet presAssocID="{21A9F6D6-C980-4489-A492-55158A1FF43F}" presName="parSpace" presStyleCnt="0"/>
      <dgm:spPr/>
    </dgm:pt>
    <dgm:pt modelId="{0CF1250D-88E6-421E-8E14-2D664FD69E6C}" type="pres">
      <dgm:prSet presAssocID="{923F8629-F507-457B-ADC7-1D7DD7EA8B51}" presName="parTxOnly" presStyleLbl="node1" presStyleIdx="3" presStyleCnt="6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B621555-5F76-4C97-A5D6-C7B62F8204C3}" type="pres">
      <dgm:prSet presAssocID="{FA0CECE5-D90E-4377-97AE-64CBB637DF82}" presName="parSpace" presStyleCnt="0"/>
      <dgm:spPr/>
    </dgm:pt>
    <dgm:pt modelId="{0302ADA2-E58E-457C-8D29-82D750C4B6B4}" type="pres">
      <dgm:prSet presAssocID="{DA791247-794A-42F0-9F83-26D6999CCCC9}" presName="parTxOnly" presStyleLbl="node1" presStyleIdx="4" presStyleCnt="6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4E81961-7DAB-4959-9AA5-7046803B7663}" type="pres">
      <dgm:prSet presAssocID="{C1F1BE5C-ECF0-4971-B05F-D11B3FD15356}" presName="parSpace" presStyleCnt="0"/>
      <dgm:spPr/>
    </dgm:pt>
    <dgm:pt modelId="{D827AB49-1E52-4C5A-A01B-C3B51B91DFAB}" type="pres">
      <dgm:prSet presAssocID="{9D47FA5D-AB43-4E2B-A417-D37D03912626}" presName="parTxOnly" presStyleLbl="node1" presStyleIdx="5" presStyleCnt="6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1742A3E-41D4-4F99-A9C5-8AA912D06224}" srcId="{A167277B-7ED1-4DC8-8968-C15673D865BA}" destId="{B1F7F064-B441-4A98-AEC3-16633CB9A628}" srcOrd="2" destOrd="0" parTransId="{D4142A28-E408-474C-8F35-0B91C54A7694}" sibTransId="{21A9F6D6-C980-4489-A492-55158A1FF43F}"/>
    <dgm:cxn modelId="{979CC55F-8214-42C0-8DED-04FEE7CEAF28}" type="presOf" srcId="{9D47FA5D-AB43-4E2B-A417-D37D03912626}" destId="{D827AB49-1E52-4C5A-A01B-C3B51B91DFAB}" srcOrd="0" destOrd="0" presId="urn:microsoft.com/office/officeart/2005/8/layout/hChevron3"/>
    <dgm:cxn modelId="{3D3A1F57-CB2B-4EA6-BEB6-C6A12B5FC914}" type="presOf" srcId="{A167277B-7ED1-4DC8-8968-C15673D865BA}" destId="{57C6CCA3-DEA6-4236-9D4F-80C1CBBD6546}" srcOrd="0" destOrd="0" presId="urn:microsoft.com/office/officeart/2005/8/layout/hChevron3"/>
    <dgm:cxn modelId="{E9C0B3BD-B81A-4A28-A6DB-B49A17FC553C}" srcId="{A167277B-7ED1-4DC8-8968-C15673D865BA}" destId="{C1DACD9F-EC61-47FB-84DE-6FA25338975E}" srcOrd="1" destOrd="0" parTransId="{F18C4B3E-EAF3-4F37-B39F-8566450FBA64}" sibTransId="{AD82DBBC-217E-4559-A08D-03C8DE70CC35}"/>
    <dgm:cxn modelId="{E9DD2355-B59E-4772-A43C-B4708B382369}" type="presOf" srcId="{B1F7F064-B441-4A98-AEC3-16633CB9A628}" destId="{4AD352A5-878B-4C34-95C9-02D85A313417}" srcOrd="0" destOrd="0" presId="urn:microsoft.com/office/officeart/2005/8/layout/hChevron3"/>
    <dgm:cxn modelId="{6B2759B3-A6F3-417C-BE2F-49A55C046FC8}" srcId="{A167277B-7ED1-4DC8-8968-C15673D865BA}" destId="{40962C10-1F7E-465C-8C96-8F38D1554BC6}" srcOrd="0" destOrd="0" parTransId="{1D763BD6-9926-4CE0-B111-8F5A0F06BEE1}" sibTransId="{5825943D-C43A-42D9-87E8-8A3F550292A8}"/>
    <dgm:cxn modelId="{F22709CC-E6A4-4AC6-B847-24855B48465D}" srcId="{A167277B-7ED1-4DC8-8968-C15673D865BA}" destId="{9D47FA5D-AB43-4E2B-A417-D37D03912626}" srcOrd="5" destOrd="0" parTransId="{9182A8E4-E69A-498B-9C8D-E96116B65D89}" sibTransId="{75E1F6DD-7794-4E8A-856A-BBE565BDB551}"/>
    <dgm:cxn modelId="{6F996DA2-76CF-4963-869F-223DFDE5F6C6}" srcId="{A167277B-7ED1-4DC8-8968-C15673D865BA}" destId="{DA791247-794A-42F0-9F83-26D6999CCCC9}" srcOrd="4" destOrd="0" parTransId="{CB673B15-6FB6-48B2-9593-318ED8D3C22D}" sibTransId="{C1F1BE5C-ECF0-4971-B05F-D11B3FD15356}"/>
    <dgm:cxn modelId="{E446696D-709F-4458-A6AB-42A2C8297BE0}" srcId="{A167277B-7ED1-4DC8-8968-C15673D865BA}" destId="{923F8629-F507-457B-ADC7-1D7DD7EA8B51}" srcOrd="3" destOrd="0" parTransId="{1BBD78DA-648C-40CD-BF82-2C65BA5EC308}" sibTransId="{FA0CECE5-D90E-4377-97AE-64CBB637DF82}"/>
    <dgm:cxn modelId="{E2C74D7C-FA86-48FA-B198-220C458D8743}" type="presOf" srcId="{DA791247-794A-42F0-9F83-26D6999CCCC9}" destId="{0302ADA2-E58E-457C-8D29-82D750C4B6B4}" srcOrd="0" destOrd="0" presId="urn:microsoft.com/office/officeart/2005/8/layout/hChevron3"/>
    <dgm:cxn modelId="{59B31F19-D146-4FCA-8106-BD506A67C8AC}" type="presOf" srcId="{40962C10-1F7E-465C-8C96-8F38D1554BC6}" destId="{05F9017F-C43F-4CC6-ABD9-0DDABAED6422}" srcOrd="0" destOrd="0" presId="urn:microsoft.com/office/officeart/2005/8/layout/hChevron3"/>
    <dgm:cxn modelId="{351B0281-444E-4A4D-BD40-C52552C323B1}" type="presOf" srcId="{923F8629-F507-457B-ADC7-1D7DD7EA8B51}" destId="{0CF1250D-88E6-421E-8E14-2D664FD69E6C}" srcOrd="0" destOrd="0" presId="urn:microsoft.com/office/officeart/2005/8/layout/hChevron3"/>
    <dgm:cxn modelId="{31787852-F011-49FD-8DF0-8B00140803B5}" type="presOf" srcId="{C1DACD9F-EC61-47FB-84DE-6FA25338975E}" destId="{D35985BE-CEAE-49B8-A6A2-7E2197A74AFF}" srcOrd="0" destOrd="0" presId="urn:microsoft.com/office/officeart/2005/8/layout/hChevron3"/>
    <dgm:cxn modelId="{18D2197D-436A-4579-86EB-71E951A3499B}" type="presParOf" srcId="{57C6CCA3-DEA6-4236-9D4F-80C1CBBD6546}" destId="{05F9017F-C43F-4CC6-ABD9-0DDABAED6422}" srcOrd="0" destOrd="0" presId="urn:microsoft.com/office/officeart/2005/8/layout/hChevron3"/>
    <dgm:cxn modelId="{FE1A173D-DC2A-4031-981D-5483805B12C4}" type="presParOf" srcId="{57C6CCA3-DEA6-4236-9D4F-80C1CBBD6546}" destId="{C9E1D834-9B2E-4A94-913D-706F9DAED51C}" srcOrd="1" destOrd="0" presId="urn:microsoft.com/office/officeart/2005/8/layout/hChevron3"/>
    <dgm:cxn modelId="{176D84F0-66BB-4AA2-A778-054D67F90BE8}" type="presParOf" srcId="{57C6CCA3-DEA6-4236-9D4F-80C1CBBD6546}" destId="{D35985BE-CEAE-49B8-A6A2-7E2197A74AFF}" srcOrd="2" destOrd="0" presId="urn:microsoft.com/office/officeart/2005/8/layout/hChevron3"/>
    <dgm:cxn modelId="{BB93D9EA-384F-4A28-9BBB-4B4047769884}" type="presParOf" srcId="{57C6CCA3-DEA6-4236-9D4F-80C1CBBD6546}" destId="{20326F43-555A-4292-AD7B-10B851234E17}" srcOrd="3" destOrd="0" presId="urn:microsoft.com/office/officeart/2005/8/layout/hChevron3"/>
    <dgm:cxn modelId="{6843AAFC-7B1E-4EC7-A704-2046069FE731}" type="presParOf" srcId="{57C6CCA3-DEA6-4236-9D4F-80C1CBBD6546}" destId="{4AD352A5-878B-4C34-95C9-02D85A313417}" srcOrd="4" destOrd="0" presId="urn:microsoft.com/office/officeart/2005/8/layout/hChevron3"/>
    <dgm:cxn modelId="{6BEB1ACB-389A-4BA5-8DA8-C597BCC6D9B9}" type="presParOf" srcId="{57C6CCA3-DEA6-4236-9D4F-80C1CBBD6546}" destId="{DABAF2B6-8C13-439B-9F27-8D52AD532D1F}" srcOrd="5" destOrd="0" presId="urn:microsoft.com/office/officeart/2005/8/layout/hChevron3"/>
    <dgm:cxn modelId="{E31C6028-A3B4-4A83-A6E8-83D7A0248684}" type="presParOf" srcId="{57C6CCA3-DEA6-4236-9D4F-80C1CBBD6546}" destId="{0CF1250D-88E6-421E-8E14-2D664FD69E6C}" srcOrd="6" destOrd="0" presId="urn:microsoft.com/office/officeart/2005/8/layout/hChevron3"/>
    <dgm:cxn modelId="{F428B208-F31D-4094-ACBE-1A8A6EDBA958}" type="presParOf" srcId="{57C6CCA3-DEA6-4236-9D4F-80C1CBBD6546}" destId="{5B621555-5F76-4C97-A5D6-C7B62F8204C3}" srcOrd="7" destOrd="0" presId="urn:microsoft.com/office/officeart/2005/8/layout/hChevron3"/>
    <dgm:cxn modelId="{36DE95D3-4F63-43C7-B791-EC5F65BC988C}" type="presParOf" srcId="{57C6CCA3-DEA6-4236-9D4F-80C1CBBD6546}" destId="{0302ADA2-E58E-457C-8D29-82D750C4B6B4}" srcOrd="8" destOrd="0" presId="urn:microsoft.com/office/officeart/2005/8/layout/hChevron3"/>
    <dgm:cxn modelId="{AD652AE0-EF08-42A7-A536-5968DF581AFC}" type="presParOf" srcId="{57C6CCA3-DEA6-4236-9D4F-80C1CBBD6546}" destId="{34E81961-7DAB-4959-9AA5-7046803B7663}" srcOrd="9" destOrd="0" presId="urn:microsoft.com/office/officeart/2005/8/layout/hChevron3"/>
    <dgm:cxn modelId="{C2B9502D-10C5-4531-BD51-DCC1793B9DC3}" type="presParOf" srcId="{57C6CCA3-DEA6-4236-9D4F-80C1CBBD6546}" destId="{D827AB49-1E52-4C5A-A01B-C3B51B91DFAB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67277B-7ED1-4DC8-8968-C15673D865B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0962C10-1F7E-465C-8C96-8F38D1554BC6}">
      <dgm:prSet phldrT="[Szöveg]" custT="1"/>
      <dgm:spPr>
        <a:solidFill>
          <a:srgbClr val="008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sz="1400" dirty="0" smtClean="0">
              <a:latin typeface="Book Antiqua" pitchFamily="18" charset="0"/>
            </a:rPr>
            <a:t>Remény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1400" dirty="0" smtClean="0">
              <a:latin typeface="Book Antiqua" pitchFamily="18" charset="0"/>
            </a:rPr>
            <a:t>0-2 év</a:t>
          </a:r>
          <a:endParaRPr lang="hu-HU" sz="1400" dirty="0">
            <a:latin typeface="Book Antiqua" pitchFamily="18" charset="0"/>
          </a:endParaRPr>
        </a:p>
      </dgm:t>
    </dgm:pt>
    <dgm:pt modelId="{1D763BD6-9926-4CE0-B111-8F5A0F06BEE1}" type="parTrans" cxnId="{6B2759B3-A6F3-417C-BE2F-49A55C046FC8}">
      <dgm:prSet/>
      <dgm:spPr/>
      <dgm:t>
        <a:bodyPr/>
        <a:lstStyle/>
        <a:p>
          <a:endParaRPr lang="hu-HU"/>
        </a:p>
      </dgm:t>
    </dgm:pt>
    <dgm:pt modelId="{5825943D-C43A-42D9-87E8-8A3F550292A8}" type="sibTrans" cxnId="{6B2759B3-A6F3-417C-BE2F-49A55C046FC8}">
      <dgm:prSet/>
      <dgm:spPr/>
      <dgm:t>
        <a:bodyPr/>
        <a:lstStyle/>
        <a:p>
          <a:endParaRPr lang="hu-HU"/>
        </a:p>
      </dgm:t>
    </dgm:pt>
    <dgm:pt modelId="{C1DACD9F-EC61-47FB-84DE-6FA25338975E}">
      <dgm:prSet phldrT="[Szöveg]" custT="1"/>
      <dgm:spPr>
        <a:solidFill>
          <a:srgbClr val="009999"/>
        </a:solidFill>
      </dgm:spPr>
      <dgm:t>
        <a:bodyPr/>
        <a:lstStyle/>
        <a:p>
          <a:r>
            <a:rPr lang="hu-HU" sz="1400" dirty="0" smtClean="0">
              <a:latin typeface="Book Antiqua" pitchFamily="18" charset="0"/>
            </a:rPr>
            <a:t>Akarat  2-3 év</a:t>
          </a:r>
          <a:endParaRPr lang="hu-HU" sz="1400" dirty="0">
            <a:latin typeface="Book Antiqua" pitchFamily="18" charset="0"/>
          </a:endParaRPr>
        </a:p>
      </dgm:t>
    </dgm:pt>
    <dgm:pt modelId="{F18C4B3E-EAF3-4F37-B39F-8566450FBA64}" type="parTrans" cxnId="{E9C0B3BD-B81A-4A28-A6DB-B49A17FC553C}">
      <dgm:prSet/>
      <dgm:spPr/>
      <dgm:t>
        <a:bodyPr/>
        <a:lstStyle/>
        <a:p>
          <a:endParaRPr lang="hu-HU"/>
        </a:p>
      </dgm:t>
    </dgm:pt>
    <dgm:pt modelId="{AD82DBBC-217E-4559-A08D-03C8DE70CC35}" type="sibTrans" cxnId="{E9C0B3BD-B81A-4A28-A6DB-B49A17FC553C}">
      <dgm:prSet/>
      <dgm:spPr/>
      <dgm:t>
        <a:bodyPr/>
        <a:lstStyle/>
        <a:p>
          <a:endParaRPr lang="hu-HU"/>
        </a:p>
      </dgm:t>
    </dgm:pt>
    <dgm:pt modelId="{B1F7F064-B441-4A98-AEC3-16633CB9A628}">
      <dgm:prSet phldrT="[Szöveg]" custT="1"/>
      <dgm:spPr>
        <a:solidFill>
          <a:srgbClr val="0033CC"/>
        </a:solidFill>
      </dgm:spPr>
      <dgm:t>
        <a:bodyPr/>
        <a:lstStyle/>
        <a:p>
          <a:r>
            <a:rPr lang="hu-HU" sz="1400" dirty="0" smtClean="0">
              <a:latin typeface="Book Antiqua" pitchFamily="18" charset="0"/>
            </a:rPr>
            <a:t>Szándék 3-5 év</a:t>
          </a:r>
          <a:endParaRPr lang="hu-HU" sz="1400" dirty="0">
            <a:latin typeface="Book Antiqua" pitchFamily="18" charset="0"/>
          </a:endParaRPr>
        </a:p>
      </dgm:t>
    </dgm:pt>
    <dgm:pt modelId="{D4142A28-E408-474C-8F35-0B91C54A7694}" type="parTrans" cxnId="{81742A3E-41D4-4F99-A9C5-8AA912D06224}">
      <dgm:prSet/>
      <dgm:spPr/>
      <dgm:t>
        <a:bodyPr/>
        <a:lstStyle/>
        <a:p>
          <a:endParaRPr lang="hu-HU"/>
        </a:p>
      </dgm:t>
    </dgm:pt>
    <dgm:pt modelId="{21A9F6D6-C980-4489-A492-55158A1FF43F}" type="sibTrans" cxnId="{81742A3E-41D4-4F99-A9C5-8AA912D06224}">
      <dgm:prSet/>
      <dgm:spPr/>
      <dgm:t>
        <a:bodyPr/>
        <a:lstStyle/>
        <a:p>
          <a:endParaRPr lang="hu-HU"/>
        </a:p>
      </dgm:t>
    </dgm:pt>
    <dgm:pt modelId="{923F8629-F507-457B-ADC7-1D7DD7EA8B51}">
      <dgm:prSet phldrT="[Szöveg]" custT="1"/>
      <dgm:spPr>
        <a:solidFill>
          <a:srgbClr val="CC00CC"/>
        </a:solidFill>
      </dgm:spPr>
      <dgm:t>
        <a:bodyPr/>
        <a:lstStyle/>
        <a:p>
          <a:r>
            <a:rPr lang="hu-HU" sz="1200" dirty="0" err="1" smtClean="0">
              <a:latin typeface="Book Antiqua" pitchFamily="18" charset="0"/>
            </a:rPr>
            <a:t>Hatékony-ság</a:t>
          </a:r>
          <a:r>
            <a:rPr lang="hu-HU" sz="1200" dirty="0" smtClean="0">
              <a:latin typeface="Book Antiqua" pitchFamily="18" charset="0"/>
            </a:rPr>
            <a:t>  5-11</a:t>
          </a:r>
          <a:endParaRPr lang="hu-HU" sz="1200" dirty="0">
            <a:latin typeface="Book Antiqua" pitchFamily="18" charset="0"/>
          </a:endParaRPr>
        </a:p>
      </dgm:t>
    </dgm:pt>
    <dgm:pt modelId="{1BBD78DA-648C-40CD-BF82-2C65BA5EC308}" type="parTrans" cxnId="{E446696D-709F-4458-A6AB-42A2C8297BE0}">
      <dgm:prSet/>
      <dgm:spPr/>
      <dgm:t>
        <a:bodyPr/>
        <a:lstStyle/>
        <a:p>
          <a:endParaRPr lang="hu-HU"/>
        </a:p>
      </dgm:t>
    </dgm:pt>
    <dgm:pt modelId="{FA0CECE5-D90E-4377-97AE-64CBB637DF82}" type="sibTrans" cxnId="{E446696D-709F-4458-A6AB-42A2C8297BE0}">
      <dgm:prSet/>
      <dgm:spPr/>
      <dgm:t>
        <a:bodyPr/>
        <a:lstStyle/>
        <a:p>
          <a:endParaRPr lang="hu-HU"/>
        </a:p>
      </dgm:t>
    </dgm:pt>
    <dgm:pt modelId="{DA791247-794A-42F0-9F83-26D6999CCCC9}">
      <dgm:prSet phldrT="[Szöveg]" custT="1"/>
      <dgm:spPr>
        <a:solidFill>
          <a:srgbClr val="FF0000"/>
        </a:solidFill>
      </dgm:spPr>
      <dgm:t>
        <a:bodyPr/>
        <a:lstStyle/>
        <a:p>
          <a:r>
            <a:rPr lang="hu-HU" sz="1400" dirty="0" smtClean="0">
              <a:latin typeface="Book Antiqua" pitchFamily="18" charset="0"/>
            </a:rPr>
            <a:t>Hűség 11-20 év</a:t>
          </a:r>
          <a:endParaRPr lang="hu-HU" sz="1400" dirty="0">
            <a:latin typeface="Book Antiqua" pitchFamily="18" charset="0"/>
          </a:endParaRPr>
        </a:p>
      </dgm:t>
    </dgm:pt>
    <dgm:pt modelId="{CB673B15-6FB6-48B2-9593-318ED8D3C22D}" type="parTrans" cxnId="{6F996DA2-76CF-4963-869F-223DFDE5F6C6}">
      <dgm:prSet/>
      <dgm:spPr/>
      <dgm:t>
        <a:bodyPr/>
        <a:lstStyle/>
        <a:p>
          <a:endParaRPr lang="hu-HU"/>
        </a:p>
      </dgm:t>
    </dgm:pt>
    <dgm:pt modelId="{C1F1BE5C-ECF0-4971-B05F-D11B3FD15356}" type="sibTrans" cxnId="{6F996DA2-76CF-4963-869F-223DFDE5F6C6}">
      <dgm:prSet/>
      <dgm:spPr/>
      <dgm:t>
        <a:bodyPr/>
        <a:lstStyle/>
        <a:p>
          <a:endParaRPr lang="hu-HU"/>
        </a:p>
      </dgm:t>
    </dgm:pt>
    <dgm:pt modelId="{9D47FA5D-AB43-4E2B-A417-D37D03912626}">
      <dgm:prSet phldrT="[Szöveg]" custT="1"/>
      <dgm:spPr/>
      <dgm:t>
        <a:bodyPr/>
        <a:lstStyle/>
        <a:p>
          <a:r>
            <a:rPr lang="hu-HU" sz="1400" dirty="0" smtClean="0">
              <a:latin typeface="Book Antiqua" pitchFamily="18" charset="0"/>
            </a:rPr>
            <a:t>Szeretet 20-40 év</a:t>
          </a:r>
          <a:endParaRPr lang="hu-HU" sz="1400" dirty="0">
            <a:latin typeface="Book Antiqua" pitchFamily="18" charset="0"/>
          </a:endParaRPr>
        </a:p>
      </dgm:t>
    </dgm:pt>
    <dgm:pt modelId="{9182A8E4-E69A-498B-9C8D-E96116B65D89}" type="parTrans" cxnId="{F22709CC-E6A4-4AC6-B847-24855B48465D}">
      <dgm:prSet/>
      <dgm:spPr/>
      <dgm:t>
        <a:bodyPr/>
        <a:lstStyle/>
        <a:p>
          <a:endParaRPr lang="hu-HU"/>
        </a:p>
      </dgm:t>
    </dgm:pt>
    <dgm:pt modelId="{75E1F6DD-7794-4E8A-856A-BBE565BDB551}" type="sibTrans" cxnId="{F22709CC-E6A4-4AC6-B847-24855B48465D}">
      <dgm:prSet/>
      <dgm:spPr/>
      <dgm:t>
        <a:bodyPr/>
        <a:lstStyle/>
        <a:p>
          <a:endParaRPr lang="hu-HU"/>
        </a:p>
      </dgm:t>
    </dgm:pt>
    <dgm:pt modelId="{201244EA-7101-4814-AC84-34BC3479A354}">
      <dgm:prSet phldrT="[Szöveg]" custT="1"/>
      <dgm:spPr>
        <a:solidFill>
          <a:srgbClr val="FFFF00"/>
        </a:solidFill>
      </dgm:spPr>
      <dgm:t>
        <a:bodyPr/>
        <a:lstStyle/>
        <a:p>
          <a:r>
            <a:rPr lang="hu-HU" sz="1200" dirty="0" err="1" smtClean="0">
              <a:solidFill>
                <a:schemeClr val="tx1"/>
              </a:solidFill>
              <a:latin typeface="Book Antiqua" pitchFamily="18" charset="0"/>
            </a:rPr>
            <a:t>Gondos-kodás</a:t>
          </a:r>
          <a:r>
            <a:rPr lang="hu-HU" sz="1200" dirty="0" smtClean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hu-HU" sz="800" dirty="0" smtClean="0">
              <a:solidFill>
                <a:schemeClr val="tx1"/>
              </a:solidFill>
              <a:latin typeface="Book Antiqua" pitchFamily="18" charset="0"/>
            </a:rPr>
            <a:t>40-60</a:t>
          </a:r>
          <a:endParaRPr lang="hu-HU" sz="800" dirty="0">
            <a:solidFill>
              <a:schemeClr val="tx1"/>
            </a:solidFill>
            <a:latin typeface="Book Antiqua" pitchFamily="18" charset="0"/>
          </a:endParaRPr>
        </a:p>
      </dgm:t>
    </dgm:pt>
    <dgm:pt modelId="{FCB617F0-AF84-4029-B97B-466F94B5A81C}" type="parTrans" cxnId="{BEF16A9A-5499-42F1-8164-CE912CB0AB26}">
      <dgm:prSet/>
      <dgm:spPr/>
      <dgm:t>
        <a:bodyPr/>
        <a:lstStyle/>
        <a:p>
          <a:endParaRPr lang="hu-HU"/>
        </a:p>
      </dgm:t>
    </dgm:pt>
    <dgm:pt modelId="{1B24BEC4-C85C-4E89-ADB0-A4D5BD4747B5}" type="sibTrans" cxnId="{BEF16A9A-5499-42F1-8164-CE912CB0AB26}">
      <dgm:prSet/>
      <dgm:spPr/>
      <dgm:t>
        <a:bodyPr/>
        <a:lstStyle/>
        <a:p>
          <a:endParaRPr lang="hu-HU"/>
        </a:p>
      </dgm:t>
    </dgm:pt>
    <dgm:pt modelId="{57C6CCA3-DEA6-4236-9D4F-80C1CBBD6546}" type="pres">
      <dgm:prSet presAssocID="{A167277B-7ED1-4DC8-8968-C15673D865BA}" presName="Name0" presStyleCnt="0">
        <dgm:presLayoutVars>
          <dgm:dir/>
          <dgm:resizeHandles val="exact"/>
        </dgm:presLayoutVars>
      </dgm:prSet>
      <dgm:spPr/>
    </dgm:pt>
    <dgm:pt modelId="{05F9017F-C43F-4CC6-ABD9-0DDABAED6422}" type="pres">
      <dgm:prSet presAssocID="{40962C10-1F7E-465C-8C96-8F38D1554BC6}" presName="parTxOnly" presStyleLbl="node1" presStyleIdx="0" presStyleCnt="7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9E1D834-9B2E-4A94-913D-706F9DAED51C}" type="pres">
      <dgm:prSet presAssocID="{5825943D-C43A-42D9-87E8-8A3F550292A8}" presName="parSpace" presStyleCnt="0"/>
      <dgm:spPr/>
    </dgm:pt>
    <dgm:pt modelId="{D35985BE-CEAE-49B8-A6A2-7E2197A74AFF}" type="pres">
      <dgm:prSet presAssocID="{C1DACD9F-EC61-47FB-84DE-6FA25338975E}" presName="parTxOnly" presStyleLbl="node1" presStyleIdx="1" presStyleCnt="7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0326F43-555A-4292-AD7B-10B851234E17}" type="pres">
      <dgm:prSet presAssocID="{AD82DBBC-217E-4559-A08D-03C8DE70CC35}" presName="parSpace" presStyleCnt="0"/>
      <dgm:spPr/>
    </dgm:pt>
    <dgm:pt modelId="{4AD352A5-878B-4C34-95C9-02D85A313417}" type="pres">
      <dgm:prSet presAssocID="{B1F7F064-B441-4A98-AEC3-16633CB9A628}" presName="parTxOnly" presStyleLbl="node1" presStyleIdx="2" presStyleCnt="7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BAF2B6-8C13-439B-9F27-8D52AD532D1F}" type="pres">
      <dgm:prSet presAssocID="{21A9F6D6-C980-4489-A492-55158A1FF43F}" presName="parSpace" presStyleCnt="0"/>
      <dgm:spPr/>
    </dgm:pt>
    <dgm:pt modelId="{0CF1250D-88E6-421E-8E14-2D664FD69E6C}" type="pres">
      <dgm:prSet presAssocID="{923F8629-F507-457B-ADC7-1D7DD7EA8B51}" presName="parTxOnly" presStyleLbl="node1" presStyleIdx="3" presStyleCnt="7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B621555-5F76-4C97-A5D6-C7B62F8204C3}" type="pres">
      <dgm:prSet presAssocID="{FA0CECE5-D90E-4377-97AE-64CBB637DF82}" presName="parSpace" presStyleCnt="0"/>
      <dgm:spPr/>
    </dgm:pt>
    <dgm:pt modelId="{0302ADA2-E58E-457C-8D29-82D750C4B6B4}" type="pres">
      <dgm:prSet presAssocID="{DA791247-794A-42F0-9F83-26D6999CCCC9}" presName="parTxOnly" presStyleLbl="node1" presStyleIdx="4" presStyleCnt="7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4E81961-7DAB-4959-9AA5-7046803B7663}" type="pres">
      <dgm:prSet presAssocID="{C1F1BE5C-ECF0-4971-B05F-D11B3FD15356}" presName="parSpace" presStyleCnt="0"/>
      <dgm:spPr/>
    </dgm:pt>
    <dgm:pt modelId="{D827AB49-1E52-4C5A-A01B-C3B51B91DFAB}" type="pres">
      <dgm:prSet presAssocID="{9D47FA5D-AB43-4E2B-A417-D37D03912626}" presName="parTxOnly" presStyleLbl="node1" presStyleIdx="5" presStyleCnt="7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7CF92AA-556D-4346-A21C-F7E82CA31C5B}" type="pres">
      <dgm:prSet presAssocID="{75E1F6DD-7794-4E8A-856A-BBE565BDB551}" presName="parSpace" presStyleCnt="0"/>
      <dgm:spPr/>
    </dgm:pt>
    <dgm:pt modelId="{2B0735DC-E8D0-4ECF-853F-E588994E78C2}" type="pres">
      <dgm:prSet presAssocID="{201244EA-7101-4814-AC84-34BC3479A354}" presName="parTxOnly" presStyleLbl="node1" presStyleIdx="6" presStyleCnt="7" custScaleY="89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1742A3E-41D4-4F99-A9C5-8AA912D06224}" srcId="{A167277B-7ED1-4DC8-8968-C15673D865BA}" destId="{B1F7F064-B441-4A98-AEC3-16633CB9A628}" srcOrd="2" destOrd="0" parTransId="{D4142A28-E408-474C-8F35-0B91C54A7694}" sibTransId="{21A9F6D6-C980-4489-A492-55158A1FF43F}"/>
    <dgm:cxn modelId="{6F996DA2-76CF-4963-869F-223DFDE5F6C6}" srcId="{A167277B-7ED1-4DC8-8968-C15673D865BA}" destId="{DA791247-794A-42F0-9F83-26D6999CCCC9}" srcOrd="4" destOrd="0" parTransId="{CB673B15-6FB6-48B2-9593-318ED8D3C22D}" sibTransId="{C1F1BE5C-ECF0-4971-B05F-D11B3FD15356}"/>
    <dgm:cxn modelId="{4D074558-A1C6-4E77-A563-49B4E8E58D2E}" type="presOf" srcId="{B1F7F064-B441-4A98-AEC3-16633CB9A628}" destId="{4AD352A5-878B-4C34-95C9-02D85A313417}" srcOrd="0" destOrd="0" presId="urn:microsoft.com/office/officeart/2005/8/layout/hChevron3"/>
    <dgm:cxn modelId="{C10AA95B-E2C4-42B8-8C48-DB0D5E63EF87}" type="presOf" srcId="{923F8629-F507-457B-ADC7-1D7DD7EA8B51}" destId="{0CF1250D-88E6-421E-8E14-2D664FD69E6C}" srcOrd="0" destOrd="0" presId="urn:microsoft.com/office/officeart/2005/8/layout/hChevron3"/>
    <dgm:cxn modelId="{8B205EFD-946D-4468-9140-9B59044472A2}" type="presOf" srcId="{A167277B-7ED1-4DC8-8968-C15673D865BA}" destId="{57C6CCA3-DEA6-4236-9D4F-80C1CBBD6546}" srcOrd="0" destOrd="0" presId="urn:microsoft.com/office/officeart/2005/8/layout/hChevron3"/>
    <dgm:cxn modelId="{E9C0B3BD-B81A-4A28-A6DB-B49A17FC553C}" srcId="{A167277B-7ED1-4DC8-8968-C15673D865BA}" destId="{C1DACD9F-EC61-47FB-84DE-6FA25338975E}" srcOrd="1" destOrd="0" parTransId="{F18C4B3E-EAF3-4F37-B39F-8566450FBA64}" sibTransId="{AD82DBBC-217E-4559-A08D-03C8DE70CC35}"/>
    <dgm:cxn modelId="{BEF16A9A-5499-42F1-8164-CE912CB0AB26}" srcId="{A167277B-7ED1-4DC8-8968-C15673D865BA}" destId="{201244EA-7101-4814-AC84-34BC3479A354}" srcOrd="6" destOrd="0" parTransId="{FCB617F0-AF84-4029-B97B-466F94B5A81C}" sibTransId="{1B24BEC4-C85C-4E89-ADB0-A4D5BD4747B5}"/>
    <dgm:cxn modelId="{F22709CC-E6A4-4AC6-B847-24855B48465D}" srcId="{A167277B-7ED1-4DC8-8968-C15673D865BA}" destId="{9D47FA5D-AB43-4E2B-A417-D37D03912626}" srcOrd="5" destOrd="0" parTransId="{9182A8E4-E69A-498B-9C8D-E96116B65D89}" sibTransId="{75E1F6DD-7794-4E8A-856A-BBE565BDB551}"/>
    <dgm:cxn modelId="{0FED1028-444C-4A2E-844B-E275F7FD1CB0}" type="presOf" srcId="{9D47FA5D-AB43-4E2B-A417-D37D03912626}" destId="{D827AB49-1E52-4C5A-A01B-C3B51B91DFAB}" srcOrd="0" destOrd="0" presId="urn:microsoft.com/office/officeart/2005/8/layout/hChevron3"/>
    <dgm:cxn modelId="{D9B99F59-9DB5-4C6D-904F-5210CC9C587A}" type="presOf" srcId="{C1DACD9F-EC61-47FB-84DE-6FA25338975E}" destId="{D35985BE-CEAE-49B8-A6A2-7E2197A74AFF}" srcOrd="0" destOrd="0" presId="urn:microsoft.com/office/officeart/2005/8/layout/hChevron3"/>
    <dgm:cxn modelId="{7DDAAE7C-DE66-4905-9BE7-0807F474C103}" type="presOf" srcId="{201244EA-7101-4814-AC84-34BC3479A354}" destId="{2B0735DC-E8D0-4ECF-853F-E588994E78C2}" srcOrd="0" destOrd="0" presId="urn:microsoft.com/office/officeart/2005/8/layout/hChevron3"/>
    <dgm:cxn modelId="{C7418187-8A4A-4007-AC37-91F8D723CD2A}" type="presOf" srcId="{40962C10-1F7E-465C-8C96-8F38D1554BC6}" destId="{05F9017F-C43F-4CC6-ABD9-0DDABAED6422}" srcOrd="0" destOrd="0" presId="urn:microsoft.com/office/officeart/2005/8/layout/hChevron3"/>
    <dgm:cxn modelId="{6B2759B3-A6F3-417C-BE2F-49A55C046FC8}" srcId="{A167277B-7ED1-4DC8-8968-C15673D865BA}" destId="{40962C10-1F7E-465C-8C96-8F38D1554BC6}" srcOrd="0" destOrd="0" parTransId="{1D763BD6-9926-4CE0-B111-8F5A0F06BEE1}" sibTransId="{5825943D-C43A-42D9-87E8-8A3F550292A8}"/>
    <dgm:cxn modelId="{040637DC-0C50-4CE9-9A7E-BB1C00219E6B}" type="presOf" srcId="{DA791247-794A-42F0-9F83-26D6999CCCC9}" destId="{0302ADA2-E58E-457C-8D29-82D750C4B6B4}" srcOrd="0" destOrd="0" presId="urn:microsoft.com/office/officeart/2005/8/layout/hChevron3"/>
    <dgm:cxn modelId="{E446696D-709F-4458-A6AB-42A2C8297BE0}" srcId="{A167277B-7ED1-4DC8-8968-C15673D865BA}" destId="{923F8629-F507-457B-ADC7-1D7DD7EA8B51}" srcOrd="3" destOrd="0" parTransId="{1BBD78DA-648C-40CD-BF82-2C65BA5EC308}" sibTransId="{FA0CECE5-D90E-4377-97AE-64CBB637DF82}"/>
    <dgm:cxn modelId="{92F12740-12C8-4771-A86C-3634D125AD00}" type="presParOf" srcId="{57C6CCA3-DEA6-4236-9D4F-80C1CBBD6546}" destId="{05F9017F-C43F-4CC6-ABD9-0DDABAED6422}" srcOrd="0" destOrd="0" presId="urn:microsoft.com/office/officeart/2005/8/layout/hChevron3"/>
    <dgm:cxn modelId="{22E72265-AB10-4C64-BBD4-DD90362D031C}" type="presParOf" srcId="{57C6CCA3-DEA6-4236-9D4F-80C1CBBD6546}" destId="{C9E1D834-9B2E-4A94-913D-706F9DAED51C}" srcOrd="1" destOrd="0" presId="urn:microsoft.com/office/officeart/2005/8/layout/hChevron3"/>
    <dgm:cxn modelId="{FA80292D-7D12-479F-8A5A-18544CB20A1E}" type="presParOf" srcId="{57C6CCA3-DEA6-4236-9D4F-80C1CBBD6546}" destId="{D35985BE-CEAE-49B8-A6A2-7E2197A74AFF}" srcOrd="2" destOrd="0" presId="urn:microsoft.com/office/officeart/2005/8/layout/hChevron3"/>
    <dgm:cxn modelId="{2662CB34-1A43-4278-8CDA-7B87EC197B58}" type="presParOf" srcId="{57C6CCA3-DEA6-4236-9D4F-80C1CBBD6546}" destId="{20326F43-555A-4292-AD7B-10B851234E17}" srcOrd="3" destOrd="0" presId="urn:microsoft.com/office/officeart/2005/8/layout/hChevron3"/>
    <dgm:cxn modelId="{0D79786F-9C03-456E-AB45-8B42F7FB014D}" type="presParOf" srcId="{57C6CCA3-DEA6-4236-9D4F-80C1CBBD6546}" destId="{4AD352A5-878B-4C34-95C9-02D85A313417}" srcOrd="4" destOrd="0" presId="urn:microsoft.com/office/officeart/2005/8/layout/hChevron3"/>
    <dgm:cxn modelId="{3A00DFE1-899C-4A55-B89A-EC9F1065BC1E}" type="presParOf" srcId="{57C6CCA3-DEA6-4236-9D4F-80C1CBBD6546}" destId="{DABAF2B6-8C13-439B-9F27-8D52AD532D1F}" srcOrd="5" destOrd="0" presId="urn:microsoft.com/office/officeart/2005/8/layout/hChevron3"/>
    <dgm:cxn modelId="{1F6B9689-44D4-4CFB-A673-343C5BF31299}" type="presParOf" srcId="{57C6CCA3-DEA6-4236-9D4F-80C1CBBD6546}" destId="{0CF1250D-88E6-421E-8E14-2D664FD69E6C}" srcOrd="6" destOrd="0" presId="urn:microsoft.com/office/officeart/2005/8/layout/hChevron3"/>
    <dgm:cxn modelId="{4BD57B0D-C27A-4FD9-BBA4-4941F8FC5732}" type="presParOf" srcId="{57C6CCA3-DEA6-4236-9D4F-80C1CBBD6546}" destId="{5B621555-5F76-4C97-A5D6-C7B62F8204C3}" srcOrd="7" destOrd="0" presId="urn:microsoft.com/office/officeart/2005/8/layout/hChevron3"/>
    <dgm:cxn modelId="{0162AFDA-F1B4-4F87-B3ED-7CD84EC1DCF2}" type="presParOf" srcId="{57C6CCA3-DEA6-4236-9D4F-80C1CBBD6546}" destId="{0302ADA2-E58E-457C-8D29-82D750C4B6B4}" srcOrd="8" destOrd="0" presId="urn:microsoft.com/office/officeart/2005/8/layout/hChevron3"/>
    <dgm:cxn modelId="{7F6C3217-991D-4C06-8B77-E5DF23E8B799}" type="presParOf" srcId="{57C6CCA3-DEA6-4236-9D4F-80C1CBBD6546}" destId="{34E81961-7DAB-4959-9AA5-7046803B7663}" srcOrd="9" destOrd="0" presId="urn:microsoft.com/office/officeart/2005/8/layout/hChevron3"/>
    <dgm:cxn modelId="{FEF5F88D-6293-4BCC-BDE8-AE8D3ED15B78}" type="presParOf" srcId="{57C6CCA3-DEA6-4236-9D4F-80C1CBBD6546}" destId="{D827AB49-1E52-4C5A-A01B-C3B51B91DFAB}" srcOrd="10" destOrd="0" presId="urn:microsoft.com/office/officeart/2005/8/layout/hChevron3"/>
    <dgm:cxn modelId="{6B2D3071-9D4B-47EF-A414-4CBBA55C92D6}" type="presParOf" srcId="{57C6CCA3-DEA6-4236-9D4F-80C1CBBD6546}" destId="{77CF92AA-556D-4346-A21C-F7E82CA31C5B}" srcOrd="11" destOrd="0" presId="urn:microsoft.com/office/officeart/2005/8/layout/hChevron3"/>
    <dgm:cxn modelId="{4CD8BF8D-0580-4227-8238-F6D9C926C369}" type="presParOf" srcId="{57C6CCA3-DEA6-4236-9D4F-80C1CBBD6546}" destId="{2B0735DC-E8D0-4ECF-853F-E588994E78C2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F9017F-C43F-4CC6-ABD9-0DDABAED6422}">
      <dsp:nvSpPr>
        <dsp:cNvPr id="0" name=""/>
        <dsp:cNvSpPr/>
      </dsp:nvSpPr>
      <dsp:spPr>
        <a:xfrm>
          <a:off x="3995" y="215974"/>
          <a:ext cx="1238722" cy="443606"/>
        </a:xfrm>
        <a:prstGeom prst="homePlate">
          <a:avLst/>
        </a:prstGeom>
        <a:solidFill>
          <a:srgbClr val="008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sz="1400" kern="1200" dirty="0" smtClean="0">
              <a:latin typeface="Book Antiqua" pitchFamily="18" charset="0"/>
            </a:rPr>
            <a:t>Remény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sz="1400" kern="1200" dirty="0" smtClean="0">
              <a:latin typeface="Book Antiqua" pitchFamily="18" charset="0"/>
            </a:rPr>
            <a:t>0-2 év</a:t>
          </a:r>
          <a:endParaRPr lang="hu-HU" sz="1400" kern="1200" dirty="0">
            <a:latin typeface="Book Antiqua" pitchFamily="18" charset="0"/>
          </a:endParaRPr>
        </a:p>
      </dsp:txBody>
      <dsp:txXfrm>
        <a:off x="3995" y="215974"/>
        <a:ext cx="1238722" cy="443606"/>
      </dsp:txXfrm>
    </dsp:sp>
    <dsp:sp modelId="{D35985BE-CEAE-49B8-A6A2-7E2197A74AFF}">
      <dsp:nvSpPr>
        <dsp:cNvPr id="0" name=""/>
        <dsp:cNvSpPr/>
      </dsp:nvSpPr>
      <dsp:spPr>
        <a:xfrm>
          <a:off x="994974" y="215974"/>
          <a:ext cx="1238722" cy="443606"/>
        </a:xfrm>
        <a:prstGeom prst="chevron">
          <a:avLst/>
        </a:prstGeom>
        <a:solidFill>
          <a:srgbClr val="009999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Book Antiqua" pitchFamily="18" charset="0"/>
            </a:rPr>
            <a:t>Akarat  2-3 év</a:t>
          </a:r>
          <a:endParaRPr lang="hu-HU" sz="1400" kern="1200" dirty="0">
            <a:latin typeface="Book Antiqua" pitchFamily="18" charset="0"/>
          </a:endParaRPr>
        </a:p>
      </dsp:txBody>
      <dsp:txXfrm>
        <a:off x="994974" y="215974"/>
        <a:ext cx="1238722" cy="443606"/>
      </dsp:txXfrm>
    </dsp:sp>
    <dsp:sp modelId="{4AD352A5-878B-4C34-95C9-02D85A313417}">
      <dsp:nvSpPr>
        <dsp:cNvPr id="0" name=""/>
        <dsp:cNvSpPr/>
      </dsp:nvSpPr>
      <dsp:spPr>
        <a:xfrm>
          <a:off x="1985952" y="215974"/>
          <a:ext cx="1238722" cy="443606"/>
        </a:xfrm>
        <a:prstGeom prst="chevron">
          <a:avLst/>
        </a:prstGeom>
        <a:solidFill>
          <a:srgbClr val="0033CC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Book Antiqua" pitchFamily="18" charset="0"/>
            </a:rPr>
            <a:t>Szándék 3-5 év</a:t>
          </a:r>
          <a:endParaRPr lang="hu-HU" sz="1400" kern="1200" dirty="0">
            <a:latin typeface="Book Antiqua" pitchFamily="18" charset="0"/>
          </a:endParaRPr>
        </a:p>
      </dsp:txBody>
      <dsp:txXfrm>
        <a:off x="1985952" y="215974"/>
        <a:ext cx="1238722" cy="443606"/>
      </dsp:txXfrm>
    </dsp:sp>
    <dsp:sp modelId="{0CF1250D-88E6-421E-8E14-2D664FD69E6C}">
      <dsp:nvSpPr>
        <dsp:cNvPr id="0" name=""/>
        <dsp:cNvSpPr/>
      </dsp:nvSpPr>
      <dsp:spPr>
        <a:xfrm>
          <a:off x="2976930" y="215974"/>
          <a:ext cx="1238722" cy="443606"/>
        </a:xfrm>
        <a:prstGeom prst="chevron">
          <a:avLst/>
        </a:prstGeom>
        <a:solidFill>
          <a:srgbClr val="CC00CC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err="1" smtClean="0">
              <a:latin typeface="Book Antiqua" pitchFamily="18" charset="0"/>
            </a:rPr>
            <a:t>Hatékony-ság</a:t>
          </a:r>
          <a:r>
            <a:rPr lang="hu-HU" sz="1200" kern="1200" dirty="0" smtClean="0">
              <a:latin typeface="Book Antiqua" pitchFamily="18" charset="0"/>
            </a:rPr>
            <a:t>  5-11</a:t>
          </a:r>
          <a:endParaRPr lang="hu-HU" sz="1200" kern="1200" dirty="0">
            <a:latin typeface="Book Antiqua" pitchFamily="18" charset="0"/>
          </a:endParaRPr>
        </a:p>
      </dsp:txBody>
      <dsp:txXfrm>
        <a:off x="2976930" y="215974"/>
        <a:ext cx="1238722" cy="443606"/>
      </dsp:txXfrm>
    </dsp:sp>
    <dsp:sp modelId="{0302ADA2-E58E-457C-8D29-82D750C4B6B4}">
      <dsp:nvSpPr>
        <dsp:cNvPr id="0" name=""/>
        <dsp:cNvSpPr/>
      </dsp:nvSpPr>
      <dsp:spPr>
        <a:xfrm>
          <a:off x="3967908" y="215974"/>
          <a:ext cx="1238722" cy="443606"/>
        </a:xfrm>
        <a:prstGeom prst="chevron">
          <a:avLst/>
        </a:prstGeom>
        <a:solidFill>
          <a:srgbClr val="FF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Book Antiqua" pitchFamily="18" charset="0"/>
            </a:rPr>
            <a:t>Hűség 11-20 év</a:t>
          </a:r>
          <a:endParaRPr lang="hu-HU" sz="1400" kern="1200" dirty="0">
            <a:latin typeface="Book Antiqua" pitchFamily="18" charset="0"/>
          </a:endParaRPr>
        </a:p>
      </dsp:txBody>
      <dsp:txXfrm>
        <a:off x="3967908" y="215974"/>
        <a:ext cx="1238722" cy="443606"/>
      </dsp:txXfrm>
    </dsp:sp>
    <dsp:sp modelId="{D827AB49-1E52-4C5A-A01B-C3B51B91DFAB}">
      <dsp:nvSpPr>
        <dsp:cNvPr id="0" name=""/>
        <dsp:cNvSpPr/>
      </dsp:nvSpPr>
      <dsp:spPr>
        <a:xfrm>
          <a:off x="4958886" y="215974"/>
          <a:ext cx="1238722" cy="4436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Book Antiqua" pitchFamily="18" charset="0"/>
            </a:rPr>
            <a:t>Szeretet 20-40 év</a:t>
          </a:r>
          <a:endParaRPr lang="hu-HU" sz="1400" kern="1200" dirty="0">
            <a:latin typeface="Book Antiqua" pitchFamily="18" charset="0"/>
          </a:endParaRPr>
        </a:p>
      </dsp:txBody>
      <dsp:txXfrm>
        <a:off x="4958886" y="215974"/>
        <a:ext cx="1238722" cy="443606"/>
      </dsp:txXfrm>
    </dsp:sp>
    <dsp:sp modelId="{2B0735DC-E8D0-4ECF-853F-E588994E78C2}">
      <dsp:nvSpPr>
        <dsp:cNvPr id="0" name=""/>
        <dsp:cNvSpPr/>
      </dsp:nvSpPr>
      <dsp:spPr>
        <a:xfrm>
          <a:off x="5949865" y="215974"/>
          <a:ext cx="1238722" cy="443606"/>
        </a:xfrm>
        <a:prstGeom prst="chevron">
          <a:avLst/>
        </a:prstGeom>
        <a:solidFill>
          <a:srgbClr val="FFFF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err="1" smtClean="0">
              <a:solidFill>
                <a:schemeClr val="tx1"/>
              </a:solidFill>
              <a:latin typeface="Book Antiqua" pitchFamily="18" charset="0"/>
            </a:rPr>
            <a:t>Gondos-kodás</a:t>
          </a:r>
          <a:r>
            <a:rPr lang="hu-HU" sz="1200" kern="1200" dirty="0" smtClean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hu-HU" sz="800" kern="1200" dirty="0" smtClean="0">
              <a:solidFill>
                <a:schemeClr val="tx1"/>
              </a:solidFill>
              <a:latin typeface="Book Antiqua" pitchFamily="18" charset="0"/>
            </a:rPr>
            <a:t>40-60</a:t>
          </a:r>
          <a:endParaRPr lang="hu-HU" sz="8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5949865" y="215974"/>
        <a:ext cx="1238722" cy="443606"/>
      </dsp:txXfrm>
    </dsp:sp>
    <dsp:sp modelId="{C379BF89-79F1-4793-8531-9212CF5568D8}">
      <dsp:nvSpPr>
        <dsp:cNvPr id="0" name=""/>
        <dsp:cNvSpPr/>
      </dsp:nvSpPr>
      <dsp:spPr>
        <a:xfrm>
          <a:off x="6940843" y="215974"/>
          <a:ext cx="1238722" cy="443606"/>
        </a:xfrm>
        <a:prstGeom prst="chevron">
          <a:avLst/>
        </a:prstGeom>
        <a:solidFill>
          <a:srgbClr val="CCFF33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solidFill>
                <a:schemeClr val="tx1"/>
              </a:solidFill>
              <a:latin typeface="Book Antiqua" pitchFamily="18" charset="0"/>
            </a:rPr>
            <a:t>Integritás/kétségbe-esés - 60+</a:t>
          </a:r>
          <a:endParaRPr lang="hu-HU" sz="12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6940843" y="215974"/>
        <a:ext cx="1238722" cy="4436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F9017F-C43F-4CC6-ABD9-0DDABAED6422}">
      <dsp:nvSpPr>
        <dsp:cNvPr id="0" name=""/>
        <dsp:cNvSpPr/>
      </dsp:nvSpPr>
      <dsp:spPr>
        <a:xfrm>
          <a:off x="580" y="225185"/>
          <a:ext cx="1187281" cy="425184"/>
        </a:xfrm>
        <a:prstGeom prst="homePlate">
          <a:avLst/>
        </a:prstGeom>
        <a:solidFill>
          <a:srgbClr val="008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sz="1400" kern="1200" dirty="0" smtClean="0">
              <a:latin typeface="Book Antiqua" pitchFamily="18" charset="0"/>
            </a:rPr>
            <a:t>Remény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sz="1400" kern="1200" dirty="0" smtClean="0">
              <a:latin typeface="Book Antiqua" pitchFamily="18" charset="0"/>
            </a:rPr>
            <a:t>0-2 év</a:t>
          </a:r>
          <a:endParaRPr lang="hu-HU" sz="1400" kern="1200" dirty="0">
            <a:latin typeface="Book Antiqua" pitchFamily="18" charset="0"/>
          </a:endParaRPr>
        </a:p>
      </dsp:txBody>
      <dsp:txXfrm>
        <a:off x="580" y="225185"/>
        <a:ext cx="1187281" cy="42518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F9017F-C43F-4CC6-ABD9-0DDABAED6422}">
      <dsp:nvSpPr>
        <dsp:cNvPr id="0" name=""/>
        <dsp:cNvSpPr/>
      </dsp:nvSpPr>
      <dsp:spPr>
        <a:xfrm>
          <a:off x="1772" y="212461"/>
          <a:ext cx="1258342" cy="450632"/>
        </a:xfrm>
        <a:prstGeom prst="homePlate">
          <a:avLst/>
        </a:prstGeom>
        <a:solidFill>
          <a:srgbClr val="008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sz="1400" kern="1200" dirty="0" smtClean="0">
              <a:latin typeface="Book Antiqua" pitchFamily="18" charset="0"/>
            </a:rPr>
            <a:t>Remény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sz="1400" kern="1200" dirty="0" smtClean="0">
              <a:latin typeface="Book Antiqua" pitchFamily="18" charset="0"/>
            </a:rPr>
            <a:t>0-2 év</a:t>
          </a:r>
          <a:endParaRPr lang="hu-HU" sz="1400" kern="1200" dirty="0">
            <a:latin typeface="Book Antiqua" pitchFamily="18" charset="0"/>
          </a:endParaRPr>
        </a:p>
      </dsp:txBody>
      <dsp:txXfrm>
        <a:off x="1772" y="212461"/>
        <a:ext cx="1258342" cy="450632"/>
      </dsp:txXfrm>
    </dsp:sp>
    <dsp:sp modelId="{D35985BE-CEAE-49B8-A6A2-7E2197A74AFF}">
      <dsp:nvSpPr>
        <dsp:cNvPr id="0" name=""/>
        <dsp:cNvSpPr/>
      </dsp:nvSpPr>
      <dsp:spPr>
        <a:xfrm>
          <a:off x="1008446" y="212461"/>
          <a:ext cx="1258342" cy="450632"/>
        </a:xfrm>
        <a:prstGeom prst="chevron">
          <a:avLst/>
        </a:prstGeom>
        <a:solidFill>
          <a:srgbClr val="009999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Book Antiqua" pitchFamily="18" charset="0"/>
            </a:rPr>
            <a:t>Akarat  2-3 év</a:t>
          </a:r>
          <a:endParaRPr lang="hu-HU" sz="1400" kern="1200" dirty="0">
            <a:latin typeface="Book Antiqua" pitchFamily="18" charset="0"/>
          </a:endParaRPr>
        </a:p>
      </dsp:txBody>
      <dsp:txXfrm>
        <a:off x="1008446" y="212461"/>
        <a:ext cx="1258342" cy="45063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F9017F-C43F-4CC6-ABD9-0DDABAED6422}">
      <dsp:nvSpPr>
        <dsp:cNvPr id="0" name=""/>
        <dsp:cNvSpPr/>
      </dsp:nvSpPr>
      <dsp:spPr>
        <a:xfrm>
          <a:off x="1503" y="202407"/>
          <a:ext cx="1314493" cy="470741"/>
        </a:xfrm>
        <a:prstGeom prst="homePlate">
          <a:avLst/>
        </a:prstGeom>
        <a:solidFill>
          <a:srgbClr val="008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sz="1400" kern="1200" dirty="0" smtClean="0">
              <a:latin typeface="Book Antiqua" pitchFamily="18" charset="0"/>
            </a:rPr>
            <a:t>Remény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sz="1400" kern="1200" dirty="0" smtClean="0">
              <a:latin typeface="Book Antiqua" pitchFamily="18" charset="0"/>
            </a:rPr>
            <a:t>0-2 év</a:t>
          </a:r>
          <a:endParaRPr lang="hu-HU" sz="1400" kern="1200" dirty="0">
            <a:latin typeface="Book Antiqua" pitchFamily="18" charset="0"/>
          </a:endParaRPr>
        </a:p>
      </dsp:txBody>
      <dsp:txXfrm>
        <a:off x="1503" y="202407"/>
        <a:ext cx="1314493" cy="470741"/>
      </dsp:txXfrm>
    </dsp:sp>
    <dsp:sp modelId="{D35985BE-CEAE-49B8-A6A2-7E2197A74AFF}">
      <dsp:nvSpPr>
        <dsp:cNvPr id="0" name=""/>
        <dsp:cNvSpPr/>
      </dsp:nvSpPr>
      <dsp:spPr>
        <a:xfrm>
          <a:off x="1053098" y="202407"/>
          <a:ext cx="1314493" cy="470741"/>
        </a:xfrm>
        <a:prstGeom prst="chevron">
          <a:avLst/>
        </a:prstGeom>
        <a:solidFill>
          <a:srgbClr val="009999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Book Antiqua" pitchFamily="18" charset="0"/>
            </a:rPr>
            <a:t>Akarat  2-3 év</a:t>
          </a:r>
          <a:endParaRPr lang="hu-HU" sz="1400" kern="1200" dirty="0">
            <a:latin typeface="Book Antiqua" pitchFamily="18" charset="0"/>
          </a:endParaRPr>
        </a:p>
      </dsp:txBody>
      <dsp:txXfrm>
        <a:off x="1053098" y="202407"/>
        <a:ext cx="1314493" cy="470741"/>
      </dsp:txXfrm>
    </dsp:sp>
    <dsp:sp modelId="{4AD352A5-878B-4C34-95C9-02D85A313417}">
      <dsp:nvSpPr>
        <dsp:cNvPr id="0" name=""/>
        <dsp:cNvSpPr/>
      </dsp:nvSpPr>
      <dsp:spPr>
        <a:xfrm>
          <a:off x="2104693" y="202407"/>
          <a:ext cx="1314493" cy="470741"/>
        </a:xfrm>
        <a:prstGeom prst="chevron">
          <a:avLst/>
        </a:prstGeom>
        <a:solidFill>
          <a:srgbClr val="0033CC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Book Antiqua" pitchFamily="18" charset="0"/>
            </a:rPr>
            <a:t>Szándék 3-5 év</a:t>
          </a:r>
          <a:endParaRPr lang="hu-HU" sz="1400" kern="1200" dirty="0">
            <a:latin typeface="Book Antiqua" pitchFamily="18" charset="0"/>
          </a:endParaRPr>
        </a:p>
      </dsp:txBody>
      <dsp:txXfrm>
        <a:off x="2104693" y="202407"/>
        <a:ext cx="1314493" cy="47074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F9017F-C43F-4CC6-ABD9-0DDABAED6422}">
      <dsp:nvSpPr>
        <dsp:cNvPr id="0" name=""/>
        <dsp:cNvSpPr/>
      </dsp:nvSpPr>
      <dsp:spPr>
        <a:xfrm>
          <a:off x="1297" y="204675"/>
          <a:ext cx="1301825" cy="466204"/>
        </a:xfrm>
        <a:prstGeom prst="homePlate">
          <a:avLst/>
        </a:prstGeom>
        <a:solidFill>
          <a:srgbClr val="008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sz="1400" kern="1200" dirty="0" smtClean="0">
              <a:latin typeface="Book Antiqua" pitchFamily="18" charset="0"/>
            </a:rPr>
            <a:t>Remény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sz="1400" kern="1200" dirty="0" smtClean="0">
              <a:latin typeface="Book Antiqua" pitchFamily="18" charset="0"/>
            </a:rPr>
            <a:t>0-2 év</a:t>
          </a:r>
          <a:endParaRPr lang="hu-HU" sz="1400" kern="1200" dirty="0">
            <a:latin typeface="Book Antiqua" pitchFamily="18" charset="0"/>
          </a:endParaRPr>
        </a:p>
      </dsp:txBody>
      <dsp:txXfrm>
        <a:off x="1297" y="204675"/>
        <a:ext cx="1301825" cy="466204"/>
      </dsp:txXfrm>
    </dsp:sp>
    <dsp:sp modelId="{D35985BE-CEAE-49B8-A6A2-7E2197A74AFF}">
      <dsp:nvSpPr>
        <dsp:cNvPr id="0" name=""/>
        <dsp:cNvSpPr/>
      </dsp:nvSpPr>
      <dsp:spPr>
        <a:xfrm>
          <a:off x="1042757" y="204675"/>
          <a:ext cx="1301825" cy="466204"/>
        </a:xfrm>
        <a:prstGeom prst="chevron">
          <a:avLst/>
        </a:prstGeom>
        <a:solidFill>
          <a:srgbClr val="009999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Book Antiqua" pitchFamily="18" charset="0"/>
            </a:rPr>
            <a:t>Akarat  2-3 év</a:t>
          </a:r>
          <a:endParaRPr lang="hu-HU" sz="1400" kern="1200" dirty="0">
            <a:latin typeface="Book Antiqua" pitchFamily="18" charset="0"/>
          </a:endParaRPr>
        </a:p>
      </dsp:txBody>
      <dsp:txXfrm>
        <a:off x="1042757" y="204675"/>
        <a:ext cx="1301825" cy="466204"/>
      </dsp:txXfrm>
    </dsp:sp>
    <dsp:sp modelId="{4AD352A5-878B-4C34-95C9-02D85A313417}">
      <dsp:nvSpPr>
        <dsp:cNvPr id="0" name=""/>
        <dsp:cNvSpPr/>
      </dsp:nvSpPr>
      <dsp:spPr>
        <a:xfrm>
          <a:off x="2084218" y="204675"/>
          <a:ext cx="1301825" cy="466204"/>
        </a:xfrm>
        <a:prstGeom prst="chevron">
          <a:avLst/>
        </a:prstGeom>
        <a:solidFill>
          <a:srgbClr val="0033CC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Book Antiqua" pitchFamily="18" charset="0"/>
            </a:rPr>
            <a:t>Szándék 3-5 év</a:t>
          </a:r>
          <a:endParaRPr lang="hu-HU" sz="1400" kern="1200" dirty="0">
            <a:latin typeface="Book Antiqua" pitchFamily="18" charset="0"/>
          </a:endParaRPr>
        </a:p>
      </dsp:txBody>
      <dsp:txXfrm>
        <a:off x="2084218" y="204675"/>
        <a:ext cx="1301825" cy="466204"/>
      </dsp:txXfrm>
    </dsp:sp>
    <dsp:sp modelId="{0CF1250D-88E6-421E-8E14-2D664FD69E6C}">
      <dsp:nvSpPr>
        <dsp:cNvPr id="0" name=""/>
        <dsp:cNvSpPr/>
      </dsp:nvSpPr>
      <dsp:spPr>
        <a:xfrm>
          <a:off x="3125678" y="204675"/>
          <a:ext cx="1301825" cy="466204"/>
        </a:xfrm>
        <a:prstGeom prst="chevron">
          <a:avLst/>
        </a:prstGeom>
        <a:solidFill>
          <a:srgbClr val="CC00CC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err="1" smtClean="0">
              <a:latin typeface="Book Antiqua" pitchFamily="18" charset="0"/>
            </a:rPr>
            <a:t>Hatékony-ság</a:t>
          </a:r>
          <a:r>
            <a:rPr lang="hu-HU" sz="1200" kern="1200" dirty="0" smtClean="0">
              <a:latin typeface="Book Antiqua" pitchFamily="18" charset="0"/>
            </a:rPr>
            <a:t>  5-11</a:t>
          </a:r>
          <a:endParaRPr lang="hu-HU" sz="1200" kern="1200" dirty="0">
            <a:latin typeface="Book Antiqua" pitchFamily="18" charset="0"/>
          </a:endParaRPr>
        </a:p>
      </dsp:txBody>
      <dsp:txXfrm>
        <a:off x="3125678" y="204675"/>
        <a:ext cx="1301825" cy="46620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F9017F-C43F-4CC6-ABD9-0DDABAED6422}">
      <dsp:nvSpPr>
        <dsp:cNvPr id="0" name=""/>
        <dsp:cNvSpPr/>
      </dsp:nvSpPr>
      <dsp:spPr>
        <a:xfrm>
          <a:off x="637" y="215250"/>
          <a:ext cx="1242765" cy="445054"/>
        </a:xfrm>
        <a:prstGeom prst="homePlate">
          <a:avLst/>
        </a:prstGeom>
        <a:solidFill>
          <a:srgbClr val="008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sz="1400" kern="1200" dirty="0" smtClean="0">
              <a:latin typeface="Book Antiqua" pitchFamily="18" charset="0"/>
            </a:rPr>
            <a:t>Remény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sz="1400" kern="1200" dirty="0" smtClean="0">
              <a:latin typeface="Book Antiqua" pitchFamily="18" charset="0"/>
            </a:rPr>
            <a:t>0-2 év</a:t>
          </a:r>
          <a:endParaRPr lang="hu-HU" sz="1400" kern="1200" dirty="0">
            <a:latin typeface="Book Antiqua" pitchFamily="18" charset="0"/>
          </a:endParaRPr>
        </a:p>
      </dsp:txBody>
      <dsp:txXfrm>
        <a:off x="637" y="215250"/>
        <a:ext cx="1242765" cy="445054"/>
      </dsp:txXfrm>
    </dsp:sp>
    <dsp:sp modelId="{D35985BE-CEAE-49B8-A6A2-7E2197A74AFF}">
      <dsp:nvSpPr>
        <dsp:cNvPr id="0" name=""/>
        <dsp:cNvSpPr/>
      </dsp:nvSpPr>
      <dsp:spPr>
        <a:xfrm>
          <a:off x="994849" y="215250"/>
          <a:ext cx="1242765" cy="445054"/>
        </a:xfrm>
        <a:prstGeom prst="chevron">
          <a:avLst/>
        </a:prstGeom>
        <a:solidFill>
          <a:srgbClr val="009999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Book Antiqua" pitchFamily="18" charset="0"/>
            </a:rPr>
            <a:t>Akarat  2-3 év</a:t>
          </a:r>
          <a:endParaRPr lang="hu-HU" sz="1400" kern="1200" dirty="0">
            <a:latin typeface="Book Antiqua" pitchFamily="18" charset="0"/>
          </a:endParaRPr>
        </a:p>
      </dsp:txBody>
      <dsp:txXfrm>
        <a:off x="994849" y="215250"/>
        <a:ext cx="1242765" cy="445054"/>
      </dsp:txXfrm>
    </dsp:sp>
    <dsp:sp modelId="{4AD352A5-878B-4C34-95C9-02D85A313417}">
      <dsp:nvSpPr>
        <dsp:cNvPr id="0" name=""/>
        <dsp:cNvSpPr/>
      </dsp:nvSpPr>
      <dsp:spPr>
        <a:xfrm>
          <a:off x="1989062" y="215250"/>
          <a:ext cx="1242765" cy="445054"/>
        </a:xfrm>
        <a:prstGeom prst="chevron">
          <a:avLst/>
        </a:prstGeom>
        <a:solidFill>
          <a:srgbClr val="0033CC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Book Antiqua" pitchFamily="18" charset="0"/>
            </a:rPr>
            <a:t>Szándék 3-5 év</a:t>
          </a:r>
          <a:endParaRPr lang="hu-HU" sz="1400" kern="1200" dirty="0">
            <a:latin typeface="Book Antiqua" pitchFamily="18" charset="0"/>
          </a:endParaRPr>
        </a:p>
      </dsp:txBody>
      <dsp:txXfrm>
        <a:off x="1989062" y="215250"/>
        <a:ext cx="1242765" cy="445054"/>
      </dsp:txXfrm>
    </dsp:sp>
    <dsp:sp modelId="{0CF1250D-88E6-421E-8E14-2D664FD69E6C}">
      <dsp:nvSpPr>
        <dsp:cNvPr id="0" name=""/>
        <dsp:cNvSpPr/>
      </dsp:nvSpPr>
      <dsp:spPr>
        <a:xfrm>
          <a:off x="2983274" y="215250"/>
          <a:ext cx="1242765" cy="445054"/>
        </a:xfrm>
        <a:prstGeom prst="chevron">
          <a:avLst/>
        </a:prstGeom>
        <a:solidFill>
          <a:srgbClr val="CC00CC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err="1" smtClean="0">
              <a:latin typeface="Book Antiqua" pitchFamily="18" charset="0"/>
            </a:rPr>
            <a:t>Hatékony-ság</a:t>
          </a:r>
          <a:r>
            <a:rPr lang="hu-HU" sz="1200" kern="1200" dirty="0" smtClean="0">
              <a:latin typeface="Book Antiqua" pitchFamily="18" charset="0"/>
            </a:rPr>
            <a:t>  5-11</a:t>
          </a:r>
          <a:endParaRPr lang="hu-HU" sz="1200" kern="1200" dirty="0">
            <a:latin typeface="Book Antiqua" pitchFamily="18" charset="0"/>
          </a:endParaRPr>
        </a:p>
      </dsp:txBody>
      <dsp:txXfrm>
        <a:off x="2983274" y="215250"/>
        <a:ext cx="1242765" cy="445054"/>
      </dsp:txXfrm>
    </dsp:sp>
    <dsp:sp modelId="{0302ADA2-E58E-457C-8D29-82D750C4B6B4}">
      <dsp:nvSpPr>
        <dsp:cNvPr id="0" name=""/>
        <dsp:cNvSpPr/>
      </dsp:nvSpPr>
      <dsp:spPr>
        <a:xfrm>
          <a:off x="3977487" y="215250"/>
          <a:ext cx="1242765" cy="445054"/>
        </a:xfrm>
        <a:prstGeom prst="chevron">
          <a:avLst/>
        </a:prstGeom>
        <a:solidFill>
          <a:srgbClr val="FF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Book Antiqua" pitchFamily="18" charset="0"/>
            </a:rPr>
            <a:t>Hűség 11-20 év</a:t>
          </a:r>
          <a:endParaRPr lang="hu-HU" sz="1400" kern="1200" dirty="0">
            <a:latin typeface="Book Antiqua" pitchFamily="18" charset="0"/>
          </a:endParaRPr>
        </a:p>
      </dsp:txBody>
      <dsp:txXfrm>
        <a:off x="3977487" y="215250"/>
        <a:ext cx="1242765" cy="44505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F9017F-C43F-4CC6-ABD9-0DDABAED6422}">
      <dsp:nvSpPr>
        <dsp:cNvPr id="0" name=""/>
        <dsp:cNvSpPr/>
      </dsp:nvSpPr>
      <dsp:spPr>
        <a:xfrm>
          <a:off x="751" y="217340"/>
          <a:ext cx="1231098" cy="440875"/>
        </a:xfrm>
        <a:prstGeom prst="homePlate">
          <a:avLst/>
        </a:prstGeom>
        <a:solidFill>
          <a:srgbClr val="008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sz="1400" kern="1200" dirty="0" smtClean="0">
              <a:latin typeface="Book Antiqua" pitchFamily="18" charset="0"/>
            </a:rPr>
            <a:t>Remény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sz="1400" kern="1200" dirty="0" smtClean="0">
              <a:latin typeface="Book Antiqua" pitchFamily="18" charset="0"/>
            </a:rPr>
            <a:t>0-2 év</a:t>
          </a:r>
          <a:endParaRPr lang="hu-HU" sz="1400" kern="1200" dirty="0">
            <a:latin typeface="Book Antiqua" pitchFamily="18" charset="0"/>
          </a:endParaRPr>
        </a:p>
      </dsp:txBody>
      <dsp:txXfrm>
        <a:off x="751" y="217340"/>
        <a:ext cx="1231098" cy="440875"/>
      </dsp:txXfrm>
    </dsp:sp>
    <dsp:sp modelId="{D35985BE-CEAE-49B8-A6A2-7E2197A74AFF}">
      <dsp:nvSpPr>
        <dsp:cNvPr id="0" name=""/>
        <dsp:cNvSpPr/>
      </dsp:nvSpPr>
      <dsp:spPr>
        <a:xfrm>
          <a:off x="985630" y="217340"/>
          <a:ext cx="1231098" cy="440875"/>
        </a:xfrm>
        <a:prstGeom prst="chevron">
          <a:avLst/>
        </a:prstGeom>
        <a:solidFill>
          <a:srgbClr val="009999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Book Antiqua" pitchFamily="18" charset="0"/>
            </a:rPr>
            <a:t>Akarat  2-3 év</a:t>
          </a:r>
          <a:endParaRPr lang="hu-HU" sz="1400" kern="1200" dirty="0">
            <a:latin typeface="Book Antiqua" pitchFamily="18" charset="0"/>
          </a:endParaRPr>
        </a:p>
      </dsp:txBody>
      <dsp:txXfrm>
        <a:off x="985630" y="217340"/>
        <a:ext cx="1231098" cy="440875"/>
      </dsp:txXfrm>
    </dsp:sp>
    <dsp:sp modelId="{4AD352A5-878B-4C34-95C9-02D85A313417}">
      <dsp:nvSpPr>
        <dsp:cNvPr id="0" name=""/>
        <dsp:cNvSpPr/>
      </dsp:nvSpPr>
      <dsp:spPr>
        <a:xfrm>
          <a:off x="1970508" y="217340"/>
          <a:ext cx="1231098" cy="440875"/>
        </a:xfrm>
        <a:prstGeom prst="chevron">
          <a:avLst/>
        </a:prstGeom>
        <a:solidFill>
          <a:srgbClr val="0033CC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Book Antiqua" pitchFamily="18" charset="0"/>
            </a:rPr>
            <a:t>Szándék 3-5 év</a:t>
          </a:r>
          <a:endParaRPr lang="hu-HU" sz="1400" kern="1200" dirty="0">
            <a:latin typeface="Book Antiqua" pitchFamily="18" charset="0"/>
          </a:endParaRPr>
        </a:p>
      </dsp:txBody>
      <dsp:txXfrm>
        <a:off x="1970508" y="217340"/>
        <a:ext cx="1231098" cy="440875"/>
      </dsp:txXfrm>
    </dsp:sp>
    <dsp:sp modelId="{0CF1250D-88E6-421E-8E14-2D664FD69E6C}">
      <dsp:nvSpPr>
        <dsp:cNvPr id="0" name=""/>
        <dsp:cNvSpPr/>
      </dsp:nvSpPr>
      <dsp:spPr>
        <a:xfrm>
          <a:off x="2955387" y="217340"/>
          <a:ext cx="1231098" cy="440875"/>
        </a:xfrm>
        <a:prstGeom prst="chevron">
          <a:avLst/>
        </a:prstGeom>
        <a:solidFill>
          <a:srgbClr val="CC00CC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err="1" smtClean="0">
              <a:latin typeface="Book Antiqua" pitchFamily="18" charset="0"/>
            </a:rPr>
            <a:t>Hatékony-ság</a:t>
          </a:r>
          <a:r>
            <a:rPr lang="hu-HU" sz="1200" kern="1200" dirty="0" smtClean="0">
              <a:latin typeface="Book Antiqua" pitchFamily="18" charset="0"/>
            </a:rPr>
            <a:t>  5-11</a:t>
          </a:r>
          <a:endParaRPr lang="hu-HU" sz="1200" kern="1200" dirty="0">
            <a:latin typeface="Book Antiqua" pitchFamily="18" charset="0"/>
          </a:endParaRPr>
        </a:p>
      </dsp:txBody>
      <dsp:txXfrm>
        <a:off x="2955387" y="217340"/>
        <a:ext cx="1231098" cy="440875"/>
      </dsp:txXfrm>
    </dsp:sp>
    <dsp:sp modelId="{0302ADA2-E58E-457C-8D29-82D750C4B6B4}">
      <dsp:nvSpPr>
        <dsp:cNvPr id="0" name=""/>
        <dsp:cNvSpPr/>
      </dsp:nvSpPr>
      <dsp:spPr>
        <a:xfrm>
          <a:off x="3940265" y="217340"/>
          <a:ext cx="1231098" cy="440875"/>
        </a:xfrm>
        <a:prstGeom prst="chevron">
          <a:avLst/>
        </a:prstGeom>
        <a:solidFill>
          <a:srgbClr val="FF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Book Antiqua" pitchFamily="18" charset="0"/>
            </a:rPr>
            <a:t>Hűség 11-20 év</a:t>
          </a:r>
          <a:endParaRPr lang="hu-HU" sz="1400" kern="1200" dirty="0">
            <a:latin typeface="Book Antiqua" pitchFamily="18" charset="0"/>
          </a:endParaRPr>
        </a:p>
      </dsp:txBody>
      <dsp:txXfrm>
        <a:off x="3940265" y="217340"/>
        <a:ext cx="1231098" cy="440875"/>
      </dsp:txXfrm>
    </dsp:sp>
    <dsp:sp modelId="{D827AB49-1E52-4C5A-A01B-C3B51B91DFAB}">
      <dsp:nvSpPr>
        <dsp:cNvPr id="0" name=""/>
        <dsp:cNvSpPr/>
      </dsp:nvSpPr>
      <dsp:spPr>
        <a:xfrm>
          <a:off x="4925144" y="217340"/>
          <a:ext cx="1231098" cy="4408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Book Antiqua" pitchFamily="18" charset="0"/>
            </a:rPr>
            <a:t>Szeretet 20-40 év</a:t>
          </a:r>
          <a:endParaRPr lang="hu-HU" sz="1400" kern="1200" dirty="0">
            <a:latin typeface="Book Antiqua" pitchFamily="18" charset="0"/>
          </a:endParaRPr>
        </a:p>
      </dsp:txBody>
      <dsp:txXfrm>
        <a:off x="4925144" y="217340"/>
        <a:ext cx="1231098" cy="44087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F9017F-C43F-4CC6-ABD9-0DDABAED6422}">
      <dsp:nvSpPr>
        <dsp:cNvPr id="0" name=""/>
        <dsp:cNvSpPr/>
      </dsp:nvSpPr>
      <dsp:spPr>
        <a:xfrm>
          <a:off x="1102" y="205529"/>
          <a:ext cx="1297058" cy="464497"/>
        </a:xfrm>
        <a:prstGeom prst="homePlate">
          <a:avLst/>
        </a:prstGeom>
        <a:solidFill>
          <a:srgbClr val="008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sz="1400" kern="1200" dirty="0" smtClean="0">
              <a:latin typeface="Book Antiqua" pitchFamily="18" charset="0"/>
            </a:rPr>
            <a:t>Remény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sz="1400" kern="1200" dirty="0" smtClean="0">
              <a:latin typeface="Book Antiqua" pitchFamily="18" charset="0"/>
            </a:rPr>
            <a:t>0-2 év</a:t>
          </a:r>
          <a:endParaRPr lang="hu-HU" sz="1400" kern="1200" dirty="0">
            <a:latin typeface="Book Antiqua" pitchFamily="18" charset="0"/>
          </a:endParaRPr>
        </a:p>
      </dsp:txBody>
      <dsp:txXfrm>
        <a:off x="1102" y="205529"/>
        <a:ext cx="1297058" cy="464497"/>
      </dsp:txXfrm>
    </dsp:sp>
    <dsp:sp modelId="{D35985BE-CEAE-49B8-A6A2-7E2197A74AFF}">
      <dsp:nvSpPr>
        <dsp:cNvPr id="0" name=""/>
        <dsp:cNvSpPr/>
      </dsp:nvSpPr>
      <dsp:spPr>
        <a:xfrm>
          <a:off x="1038749" y="205529"/>
          <a:ext cx="1297058" cy="464497"/>
        </a:xfrm>
        <a:prstGeom prst="chevron">
          <a:avLst/>
        </a:prstGeom>
        <a:solidFill>
          <a:srgbClr val="009999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Book Antiqua" pitchFamily="18" charset="0"/>
            </a:rPr>
            <a:t>Akarat  2-3 év</a:t>
          </a:r>
          <a:endParaRPr lang="hu-HU" sz="1400" kern="1200" dirty="0">
            <a:latin typeface="Book Antiqua" pitchFamily="18" charset="0"/>
          </a:endParaRPr>
        </a:p>
      </dsp:txBody>
      <dsp:txXfrm>
        <a:off x="1038749" y="205529"/>
        <a:ext cx="1297058" cy="464497"/>
      </dsp:txXfrm>
    </dsp:sp>
    <dsp:sp modelId="{4AD352A5-878B-4C34-95C9-02D85A313417}">
      <dsp:nvSpPr>
        <dsp:cNvPr id="0" name=""/>
        <dsp:cNvSpPr/>
      </dsp:nvSpPr>
      <dsp:spPr>
        <a:xfrm>
          <a:off x="2076396" y="205529"/>
          <a:ext cx="1297058" cy="464497"/>
        </a:xfrm>
        <a:prstGeom prst="chevron">
          <a:avLst/>
        </a:prstGeom>
        <a:solidFill>
          <a:srgbClr val="0033CC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Book Antiqua" pitchFamily="18" charset="0"/>
            </a:rPr>
            <a:t>Szándék 3-5 év</a:t>
          </a:r>
          <a:endParaRPr lang="hu-HU" sz="1400" kern="1200" dirty="0">
            <a:latin typeface="Book Antiqua" pitchFamily="18" charset="0"/>
          </a:endParaRPr>
        </a:p>
      </dsp:txBody>
      <dsp:txXfrm>
        <a:off x="2076396" y="205529"/>
        <a:ext cx="1297058" cy="464497"/>
      </dsp:txXfrm>
    </dsp:sp>
    <dsp:sp modelId="{0CF1250D-88E6-421E-8E14-2D664FD69E6C}">
      <dsp:nvSpPr>
        <dsp:cNvPr id="0" name=""/>
        <dsp:cNvSpPr/>
      </dsp:nvSpPr>
      <dsp:spPr>
        <a:xfrm>
          <a:off x="3114043" y="205529"/>
          <a:ext cx="1297058" cy="464497"/>
        </a:xfrm>
        <a:prstGeom prst="chevron">
          <a:avLst/>
        </a:prstGeom>
        <a:solidFill>
          <a:srgbClr val="CC00CC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err="1" smtClean="0">
              <a:latin typeface="Book Antiqua" pitchFamily="18" charset="0"/>
            </a:rPr>
            <a:t>Hatékony-ság</a:t>
          </a:r>
          <a:r>
            <a:rPr lang="hu-HU" sz="1200" kern="1200" dirty="0" smtClean="0">
              <a:latin typeface="Book Antiqua" pitchFamily="18" charset="0"/>
            </a:rPr>
            <a:t>  5-11</a:t>
          </a:r>
          <a:endParaRPr lang="hu-HU" sz="1200" kern="1200" dirty="0">
            <a:latin typeface="Book Antiqua" pitchFamily="18" charset="0"/>
          </a:endParaRPr>
        </a:p>
      </dsp:txBody>
      <dsp:txXfrm>
        <a:off x="3114043" y="205529"/>
        <a:ext cx="1297058" cy="464497"/>
      </dsp:txXfrm>
    </dsp:sp>
    <dsp:sp modelId="{0302ADA2-E58E-457C-8D29-82D750C4B6B4}">
      <dsp:nvSpPr>
        <dsp:cNvPr id="0" name=""/>
        <dsp:cNvSpPr/>
      </dsp:nvSpPr>
      <dsp:spPr>
        <a:xfrm>
          <a:off x="4151690" y="205529"/>
          <a:ext cx="1297058" cy="464497"/>
        </a:xfrm>
        <a:prstGeom prst="chevron">
          <a:avLst/>
        </a:prstGeom>
        <a:solidFill>
          <a:srgbClr val="FF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Book Antiqua" pitchFamily="18" charset="0"/>
            </a:rPr>
            <a:t>Hűség 11-20 év</a:t>
          </a:r>
          <a:endParaRPr lang="hu-HU" sz="1400" kern="1200" dirty="0">
            <a:latin typeface="Book Antiqua" pitchFamily="18" charset="0"/>
          </a:endParaRPr>
        </a:p>
      </dsp:txBody>
      <dsp:txXfrm>
        <a:off x="4151690" y="205529"/>
        <a:ext cx="1297058" cy="464497"/>
      </dsp:txXfrm>
    </dsp:sp>
    <dsp:sp modelId="{D827AB49-1E52-4C5A-A01B-C3B51B91DFAB}">
      <dsp:nvSpPr>
        <dsp:cNvPr id="0" name=""/>
        <dsp:cNvSpPr/>
      </dsp:nvSpPr>
      <dsp:spPr>
        <a:xfrm>
          <a:off x="5189337" y="205529"/>
          <a:ext cx="1297058" cy="4644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Book Antiqua" pitchFamily="18" charset="0"/>
            </a:rPr>
            <a:t>Szeretet 20-40 év</a:t>
          </a:r>
          <a:endParaRPr lang="hu-HU" sz="1400" kern="1200" dirty="0">
            <a:latin typeface="Book Antiqua" pitchFamily="18" charset="0"/>
          </a:endParaRPr>
        </a:p>
      </dsp:txBody>
      <dsp:txXfrm>
        <a:off x="5189337" y="205529"/>
        <a:ext cx="1297058" cy="464497"/>
      </dsp:txXfrm>
    </dsp:sp>
    <dsp:sp modelId="{2B0735DC-E8D0-4ECF-853F-E588994E78C2}">
      <dsp:nvSpPr>
        <dsp:cNvPr id="0" name=""/>
        <dsp:cNvSpPr/>
      </dsp:nvSpPr>
      <dsp:spPr>
        <a:xfrm>
          <a:off x="6226984" y="205529"/>
          <a:ext cx="1297058" cy="464497"/>
        </a:xfrm>
        <a:prstGeom prst="chevron">
          <a:avLst/>
        </a:prstGeom>
        <a:solidFill>
          <a:srgbClr val="FFFF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err="1" smtClean="0">
              <a:solidFill>
                <a:schemeClr val="tx1"/>
              </a:solidFill>
              <a:latin typeface="Book Antiqua" pitchFamily="18" charset="0"/>
            </a:rPr>
            <a:t>Gondos-kodás</a:t>
          </a:r>
          <a:r>
            <a:rPr lang="hu-HU" sz="1200" kern="1200" dirty="0" smtClean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hu-HU" sz="800" kern="1200" dirty="0" smtClean="0">
              <a:solidFill>
                <a:schemeClr val="tx1"/>
              </a:solidFill>
              <a:latin typeface="Book Antiqua" pitchFamily="18" charset="0"/>
            </a:rPr>
            <a:t>40-60</a:t>
          </a:r>
          <a:endParaRPr lang="hu-HU" sz="8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6226984" y="205529"/>
        <a:ext cx="1297058" cy="464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E9C10CD-F8F1-4661-98F5-BEE98138927F}" type="datetimeFigureOut">
              <a:rPr lang="hu-HU"/>
              <a:pPr>
                <a:defRPr/>
              </a:pPr>
              <a:t>2014.11.21.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F06F6D4-B252-4D72-9DC0-B1D76BA178B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6F6D4-B252-4D72-9DC0-B1D76BA178BB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dirty="0" smtClean="0"/>
              <a:t>Kötelező</a:t>
            </a:r>
            <a:r>
              <a:rPr lang="hu-HU" baseline="0" dirty="0" smtClean="0"/>
              <a:t> kapcsolatok túllépésének szakasza </a:t>
            </a:r>
            <a:r>
              <a:rPr lang="hu-HU" baseline="0" dirty="0" smtClean="0">
                <a:sym typeface="Wingdings" pitchFamily="2" charset="2"/>
              </a:rPr>
              <a:t> kezdeményezés nemzetközi szinten is</a:t>
            </a:r>
          </a:p>
          <a:p>
            <a:pPr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Intézményvezetés szerepe meghatározó; a tulajdonosi szerep megerősödik; a bevonódás  kezdeményezés</a:t>
            </a:r>
          </a:p>
          <a:p>
            <a:pPr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Továbblépés a bevont partnerek körében is: szülők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6F6D4-B252-4D72-9DC0-B1D76BA178BB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dirty="0" smtClean="0"/>
              <a:t>Kiteljesedés és produktivitás szakasza </a:t>
            </a:r>
            <a:r>
              <a:rPr lang="hu-HU" dirty="0" smtClean="0">
                <a:sym typeface="Wingdings" pitchFamily="2" charset="2"/>
              </a:rPr>
              <a:t> szeretnénk hinni, hogy nemzetközi</a:t>
            </a:r>
            <a:r>
              <a:rPr lang="hu-HU" baseline="0" dirty="0" smtClean="0">
                <a:sym typeface="Wingdings" pitchFamily="2" charset="2"/>
              </a:rPr>
              <a:t> szinten ebbe a szakaszba léptünk</a:t>
            </a:r>
          </a:p>
          <a:p>
            <a:pPr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Fő stratégiai célkitűzés, a nemzetközi kapcsolatok beépültek a mindennapokba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6F6D4-B252-4D72-9DC0-B1D76BA178BB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-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6F6D4-B252-4D72-9DC0-B1D76BA178BB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hu-HU" dirty="0" smtClean="0"/>
              <a:t>Mozgáskorlátozott gyermekek nevelése-oktatása, mozgásfejlesztése óvodás kortól a középiskola végéig + együttnevelés </a:t>
            </a:r>
            <a:r>
              <a:rPr lang="hu-HU" dirty="0" err="1" smtClean="0"/>
              <a:t>témogatása</a:t>
            </a:r>
            <a:endParaRPr lang="hu-HU" dirty="0" smtClean="0"/>
          </a:p>
          <a:p>
            <a:pPr>
              <a:spcBef>
                <a:spcPct val="0"/>
              </a:spcBef>
              <a:buFontTx/>
              <a:buChar char="-"/>
            </a:pPr>
            <a:r>
              <a:rPr lang="hu-HU" dirty="0" smtClean="0"/>
              <a:t>205 tanuló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hu-HU" dirty="0" smtClean="0"/>
              <a:t>111 </a:t>
            </a:r>
            <a:r>
              <a:rPr lang="hu-HU" dirty="0" smtClean="0"/>
              <a:t>év</a:t>
            </a:r>
          </a:p>
        </p:txBody>
      </p:sp>
      <p:sp>
        <p:nvSpPr>
          <p:cNvPr id="1946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85691A-8ACA-4D61-9364-5B0D5127EBB9}" type="slidenum">
              <a:rPr lang="hu-HU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baseline="0" dirty="0" err="1" smtClean="0"/>
              <a:t>Erickson</a:t>
            </a:r>
            <a:r>
              <a:rPr lang="hu-HU" baseline="0" dirty="0" smtClean="0"/>
              <a:t> </a:t>
            </a:r>
            <a:r>
              <a:rPr lang="hu-HU" baseline="0" dirty="0" smtClean="0">
                <a:sym typeface="Wingdings" pitchFamily="2" charset="2"/>
              </a:rPr>
              <a:t> a személyiség fejlődése a felnőttkor elérésével sem áll meg  az intézmény – a szakmai fejlődés mellett – törekszik a folyamatos megújulásra a nemzetközi együttműködések területén is</a:t>
            </a:r>
          </a:p>
          <a:p>
            <a:pPr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A fejlődés során különböző szakaszokat éltünk át, a várakozástól (passzivitástól) eljutva az aktív kezdeményezésig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6F6D4-B252-4D72-9DC0-B1D76BA178BB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dirty="0" err="1" smtClean="0"/>
              <a:t>Erickson</a:t>
            </a:r>
            <a:r>
              <a:rPr lang="hu-HU" dirty="0" smtClean="0"/>
              <a:t> szerint a</a:t>
            </a:r>
            <a:r>
              <a:rPr lang="hu-HU" baseline="0" dirty="0" smtClean="0"/>
              <a:t> reményteli bizalom korszaka – ugyanígy vett részt az intézmény a rendezvényen</a:t>
            </a:r>
          </a:p>
          <a:p>
            <a:pPr>
              <a:buFontTx/>
              <a:buChar char="-"/>
            </a:pPr>
            <a:r>
              <a:rPr lang="hu-HU" baseline="0" dirty="0" smtClean="0"/>
              <a:t> Kezdeményező szerepünk nem volt, résztvevők voltunk</a:t>
            </a:r>
          </a:p>
          <a:p>
            <a:pPr>
              <a:buFontTx/>
              <a:buChar char="-"/>
            </a:pPr>
            <a:r>
              <a:rPr lang="hu-HU" baseline="0" dirty="0" smtClean="0"/>
              <a:t> A vezetéstől csupán támogatást várt el a részvétel</a:t>
            </a:r>
          </a:p>
          <a:p>
            <a:pPr>
              <a:buFontTx/>
              <a:buChar char="-"/>
            </a:pPr>
            <a:r>
              <a:rPr lang="hu-HU" baseline="0" dirty="0" smtClean="0"/>
              <a:t> „Nagyon örültünk, hogy utazhatunk”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6F6D4-B252-4D72-9DC0-B1D76BA178BB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dirty="0" smtClean="0"/>
              <a:t>Amikor a bizalom megvan, kialakul az önkontroll, az akarat </a:t>
            </a:r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err="1" smtClean="0">
                <a:sym typeface="Wingdings" pitchFamily="2" charset="2"/>
              </a:rPr>
              <a:t>NYEurópa</a:t>
            </a:r>
            <a:r>
              <a:rPr lang="hu-HU" baseline="0" dirty="0" smtClean="0">
                <a:sym typeface="Wingdings" pitchFamily="2" charset="2"/>
              </a:rPr>
              <a:t> egyre közelebb került, egyre jobban akartunk részt venni a tevékenységekben</a:t>
            </a:r>
          </a:p>
          <a:p>
            <a:pPr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A vezetőségtől tervezést, szervezést is igényelt már a támogatás mellett</a:t>
            </a:r>
          </a:p>
          <a:p>
            <a:pPr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Elsősorban a gyerekekre irányult – megalapozta a későbbi kapcsolatokat, elköteleződést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6F6D4-B252-4D72-9DC0-B1D76BA178BB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dirty="0" smtClean="0"/>
              <a:t>A világ felfedezésének</a:t>
            </a:r>
            <a:r>
              <a:rPr lang="hu-HU" baseline="0" dirty="0" smtClean="0"/>
              <a:t> korszakában az intézmény szándéka egyre határozottabbá vált </a:t>
            </a:r>
            <a:r>
              <a:rPr lang="hu-HU" baseline="0" dirty="0" smtClean="0">
                <a:sym typeface="Wingdings" pitchFamily="2" charset="2"/>
              </a:rPr>
              <a:t> a szakmai munka területén is fontossá vált a nemzetközi együttműködés</a:t>
            </a:r>
          </a:p>
          <a:p>
            <a:pPr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A partneri kör másik szegmensét célozta – komoly eredménnyel: a mozgáskorlátozott fiatalok távoktatásának megalapozását jelentette az együttműködésben „hazahozott” tudás (MEOSZ)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6F6D4-B252-4D72-9DC0-B1D76BA178BB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dirty="0" smtClean="0"/>
              <a:t>A rutinmunka időszaka – ha sikeres, hatékonyság-érzés</a:t>
            </a:r>
          </a:p>
          <a:p>
            <a:pPr>
              <a:buFontTx/>
              <a:buChar char="-"/>
            </a:pPr>
            <a:r>
              <a:rPr lang="hu-HU" dirty="0" smtClean="0"/>
              <a:t> Szoros szakmai együttműködés</a:t>
            </a:r>
            <a:r>
              <a:rPr lang="hu-HU" baseline="0" dirty="0" smtClean="0"/>
              <a:t> az intézményekkel, de pályázati keret nélkül </a:t>
            </a:r>
            <a:r>
              <a:rPr lang="hu-HU" baseline="0" dirty="0" smtClean="0">
                <a:sym typeface="Wingdings" pitchFamily="2" charset="2"/>
              </a:rPr>
              <a:t> jobbára </a:t>
            </a:r>
            <a:r>
              <a:rPr lang="hu-HU" baseline="0" dirty="0" err="1" smtClean="0">
                <a:sym typeface="Wingdings" pitchFamily="2" charset="2"/>
              </a:rPr>
              <a:t>ad-hoc</a:t>
            </a:r>
            <a:r>
              <a:rPr lang="hu-HU" baseline="0" dirty="0" smtClean="0">
                <a:sym typeface="Wingdings" pitchFamily="2" charset="2"/>
              </a:rPr>
              <a:t> módon</a:t>
            </a:r>
          </a:p>
          <a:p>
            <a:pPr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Az intézményvezetés támogató, sokszor kezdeményező szerepe fontos</a:t>
            </a:r>
          </a:p>
          <a:p>
            <a:pPr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Az „ellesett” jó gyakorlatok beépítése a szakmai tevékenységbe  szemléletformálás jelentős!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6F6D4-B252-4D72-9DC0-B1D76BA178BB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dirty="0" smtClean="0"/>
              <a:t>Önmagunk meghatározása, kik</a:t>
            </a:r>
            <a:r>
              <a:rPr lang="hu-HU" baseline="0" dirty="0" smtClean="0"/>
              <a:t> is vagyunk valójában?</a:t>
            </a:r>
          </a:p>
          <a:p>
            <a:pPr>
              <a:buFontTx/>
              <a:buChar char="-"/>
            </a:pPr>
            <a:r>
              <a:rPr lang="hu-HU" baseline="0" dirty="0" smtClean="0"/>
              <a:t> Az intézményi önmeghatározás nemzetközi szinten is megtörtént </a:t>
            </a:r>
            <a:r>
              <a:rPr lang="hu-HU" baseline="0" dirty="0" smtClean="0">
                <a:sym typeface="Wingdings" pitchFamily="2" charset="2"/>
              </a:rPr>
              <a:t> a nemzetközi kapcsolatokban aktívan közreműködtünk, meghatározóak lettünk</a:t>
            </a:r>
          </a:p>
          <a:p>
            <a:pPr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A belső partnerek széles körét sikerült bevonni  az együttműködés a projekt kereteit is túllépte (diákcsere, rendezvényeken való részvétel stb.)</a:t>
            </a:r>
          </a:p>
          <a:p>
            <a:pPr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Az intézményvezetés bevonódása egyre aktívabb  egyre tudatosabb törekvés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6F6D4-B252-4D72-9DC0-B1D76BA178BB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Lekerekített téglalap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0" name="Alcím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7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91CAB0-08AF-4903-88C6-26302E6ABF2C}" type="datetimeFigureOut">
              <a:rPr lang="hu-HU"/>
              <a:pPr>
                <a:defRPr/>
              </a:pPr>
              <a:t>2014.11.21.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BCCD9B-AAD7-4774-83D6-FFD3560E51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6600C-594E-4241-8726-93AE580F327E}" type="datetimeFigureOut">
              <a:rPr lang="hu-HU"/>
              <a:pPr>
                <a:defRPr/>
              </a:pPr>
              <a:t>2014.11.21.</a:t>
            </a:fld>
            <a:endParaRPr lang="hu-HU"/>
          </a:p>
        </p:txBody>
      </p:sp>
      <p:sp>
        <p:nvSpPr>
          <p:cNvPr id="5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D7F35-2A5F-4B2C-86F1-7E096B75AE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9142B-6689-4516-A7C5-9E5F295DAFD7}" type="datetimeFigureOut">
              <a:rPr lang="hu-HU"/>
              <a:pPr>
                <a:defRPr/>
              </a:pPr>
              <a:t>2014.11.21.</a:t>
            </a:fld>
            <a:endParaRPr lang="hu-HU"/>
          </a:p>
        </p:txBody>
      </p:sp>
      <p:sp>
        <p:nvSpPr>
          <p:cNvPr id="5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D3A01-55BA-4074-93D2-C46B51E5B9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EC6E-5CB3-4651-9BB0-91B0E84C6F00}" type="datetimeFigureOut">
              <a:rPr lang="hu-HU"/>
              <a:pPr>
                <a:defRPr/>
              </a:pPr>
              <a:t>2014.11.21.</a:t>
            </a:fld>
            <a:endParaRPr lang="hu-HU"/>
          </a:p>
        </p:txBody>
      </p:sp>
      <p:sp>
        <p:nvSpPr>
          <p:cNvPr id="5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602C-A77A-4F69-9306-120E9FB131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Lekerekített téglalap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EE62D8-BAA9-409F-8206-28E88B545B2A}" type="datetimeFigureOut">
              <a:rPr lang="hu-HU"/>
              <a:pPr>
                <a:defRPr/>
              </a:pPr>
              <a:t>2014.11.21.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53FC16-251E-4CD2-9D73-B9C2A4357C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DAE85-3640-411D-8A56-A42885F2355A}" type="datetimeFigureOut">
              <a:rPr lang="hu-HU"/>
              <a:pPr>
                <a:defRPr/>
              </a:pPr>
              <a:t>2014.11.21.</a:t>
            </a:fld>
            <a:endParaRPr lang="hu-HU"/>
          </a:p>
        </p:txBody>
      </p:sp>
      <p:sp>
        <p:nvSpPr>
          <p:cNvPr id="6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5EF48-ABA9-4EAC-925E-67455F4280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A3F44-08DB-48D1-836B-1A3A0DAD2E55}" type="datetimeFigureOut">
              <a:rPr lang="hu-HU"/>
              <a:pPr>
                <a:defRPr/>
              </a:pPr>
              <a:t>2014.11.21.</a:t>
            </a:fld>
            <a:endParaRPr lang="hu-HU"/>
          </a:p>
        </p:txBody>
      </p:sp>
      <p:sp>
        <p:nvSpPr>
          <p:cNvPr id="8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5D10E-2B20-4F08-9C87-C75FBFBC270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B5F30-520C-4E7C-BB53-A1B18DA8146A}" type="datetimeFigureOut">
              <a:rPr lang="hu-HU"/>
              <a:pPr>
                <a:defRPr/>
              </a:pPr>
              <a:t>2014.11.21.</a:t>
            </a:fld>
            <a:endParaRPr lang="hu-HU"/>
          </a:p>
        </p:txBody>
      </p:sp>
      <p:sp>
        <p:nvSpPr>
          <p:cNvPr id="4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EB071-4D75-414C-AEF2-BB9B353BAF8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B99185-BFCE-4319-A9FE-C3F3546D1A04}" type="datetimeFigureOut">
              <a:rPr lang="hu-HU"/>
              <a:pPr>
                <a:defRPr/>
              </a:pPr>
              <a:t>2014.11.21.</a:t>
            </a:fld>
            <a:endParaRPr lang="hu-HU"/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55EE7E-A065-4732-949E-5F899E7E09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9242-3F15-4816-8D76-5B3B1A239586}" type="datetimeFigureOut">
              <a:rPr lang="hu-HU"/>
              <a:pPr>
                <a:defRPr/>
              </a:pPr>
              <a:t>2014.11.21.</a:t>
            </a:fld>
            <a:endParaRPr lang="hu-HU"/>
          </a:p>
        </p:txBody>
      </p:sp>
      <p:sp>
        <p:nvSpPr>
          <p:cNvPr id="6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F9D37-85FA-4272-B378-AF538BC4DF2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gy sarkán kerekített téglalap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/>
          </a:p>
        </p:txBody>
      </p:sp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C3A38F-136C-4CDD-AE54-A21849BC9147}" type="datetimeFigureOut">
              <a:rPr lang="hu-HU"/>
              <a:pPr>
                <a:defRPr/>
              </a:pPr>
              <a:t>2014.11.21.</a:t>
            </a:fld>
            <a:endParaRPr lang="hu-HU"/>
          </a:p>
        </p:txBody>
      </p:sp>
      <p:sp>
        <p:nvSpPr>
          <p:cNvPr id="8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D38518-65D5-4762-9208-C33500FBEA5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Lekerekített téglalap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31" name="Szöveg helye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988F743-0F68-4737-8752-C6E6A6D552B5}" type="datetimeFigureOut">
              <a:rPr lang="hu-HU"/>
              <a:pPr>
                <a:defRPr/>
              </a:pPr>
              <a:t>2014.11.21.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2FDC5E7-F68C-401C-A251-097EA20B0B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700" r:id="rId7"/>
    <p:sldLayoutId id="2147483695" r:id="rId8"/>
    <p:sldLayoutId id="2147483701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9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8.png"/><Relationship Id="rId4" Type="http://schemas.openxmlformats.org/officeDocument/2006/relationships/diagramData" Target="../diagrams/data3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820863"/>
            <a:ext cx="8171185" cy="1828800"/>
          </a:xfrm>
          <a:prstGeom prst="roundRect">
            <a:avLst/>
          </a:prstGeom>
          <a:solidFill>
            <a:srgbClr val="008000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bg1"/>
                </a:solidFill>
                <a:latin typeface="Book Antiqua" pitchFamily="18" charset="0"/>
              </a:rPr>
              <a:t>A Mozgásjavító „</a:t>
            </a:r>
            <a:r>
              <a:rPr lang="hu-HU" dirty="0" err="1" smtClean="0">
                <a:solidFill>
                  <a:schemeClr val="bg1"/>
                </a:solidFill>
                <a:latin typeface="Book Antiqua" pitchFamily="18" charset="0"/>
              </a:rPr>
              <a:t>nemzetköziesedési</a:t>
            </a:r>
            <a:r>
              <a:rPr lang="hu-HU" dirty="0" smtClean="0">
                <a:solidFill>
                  <a:schemeClr val="bg1"/>
                </a:solidFill>
                <a:latin typeface="Book Antiqua" pitchFamily="18" charset="0"/>
              </a:rPr>
              <a:t>” folyamata</a:t>
            </a:r>
            <a:endParaRPr lang="hu-HU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  <a:prstGeom prst="round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dirty="0" smtClean="0">
                <a:latin typeface="Book Antiqua" pitchFamily="18" charset="0"/>
              </a:rPr>
              <a:t>2014. </a:t>
            </a:r>
            <a:r>
              <a:rPr lang="hu-HU" dirty="0">
                <a:latin typeface="Book Antiqua" pitchFamily="18" charset="0"/>
              </a:rPr>
              <a:t>n</a:t>
            </a:r>
            <a:r>
              <a:rPr lang="hu-HU" dirty="0" smtClean="0">
                <a:latin typeface="Book Antiqua" pitchFamily="18" charset="0"/>
              </a:rPr>
              <a:t>ovember 26.</a:t>
            </a:r>
            <a:endParaRPr lang="hu-HU" dirty="0">
              <a:latin typeface="Book Antiqua" pitchFamily="18" charset="0"/>
            </a:endParaRPr>
          </a:p>
        </p:txBody>
      </p:sp>
      <p:grpSp>
        <p:nvGrpSpPr>
          <p:cNvPr id="6148" name="Group 33"/>
          <p:cNvGrpSpPr>
            <a:grpSpLocks/>
          </p:cNvGrpSpPr>
          <p:nvPr/>
        </p:nvGrpSpPr>
        <p:grpSpPr bwMode="auto">
          <a:xfrm>
            <a:off x="1100138" y="5113338"/>
            <a:ext cx="7916862" cy="1606550"/>
            <a:chOff x="773" y="2840"/>
            <a:chExt cx="4987" cy="1012"/>
          </a:xfrm>
        </p:grpSpPr>
        <p:grpSp>
          <p:nvGrpSpPr>
            <p:cNvPr id="6149" name="Group 31"/>
            <p:cNvGrpSpPr>
              <a:grpSpLocks/>
            </p:cNvGrpSpPr>
            <p:nvPr/>
          </p:nvGrpSpPr>
          <p:grpSpPr bwMode="auto">
            <a:xfrm>
              <a:off x="773" y="2840"/>
              <a:ext cx="4987" cy="1012"/>
              <a:chOff x="657" y="2832"/>
              <a:chExt cx="4987" cy="1012"/>
            </a:xfrm>
          </p:grpSpPr>
          <p:sp>
            <p:nvSpPr>
              <p:cNvPr id="6151" name="Rectangle 24"/>
              <p:cNvSpPr>
                <a:spLocks noChangeArrowheads="1"/>
              </p:cNvSpPr>
              <p:nvPr/>
            </p:nvSpPr>
            <p:spPr bwMode="auto">
              <a:xfrm>
                <a:off x="657" y="2832"/>
                <a:ext cx="4987" cy="101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latin typeface="Verdana" pitchFamily="34" charset="0"/>
                </a:endParaRPr>
              </a:p>
            </p:txBody>
          </p:sp>
          <p:pic>
            <p:nvPicPr>
              <p:cNvPr id="615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93" y="3113"/>
                <a:ext cx="687" cy="7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1655" y="3412"/>
              <a:ext cx="3991" cy="358"/>
            </a:xfrm>
            <a:prstGeom prst="rect">
              <a:avLst/>
            </a:prstGeom>
            <a:no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MOZGÁSJAVÍTÓ  ÓVODA, ÁLTALÁNOS ISKOLA, SZAKKÖZÉPISKOLA, EGYMI ÉS KOLLÉGIUM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1145 Budapest Mexikói út 59-60. </a:t>
              </a:r>
              <a:r>
                <a:rPr lang="he-IL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•</a:t>
              </a: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 +36 1/251 6900 </a:t>
              </a:r>
              <a:r>
                <a:rPr lang="he-IL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•</a:t>
              </a: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 </a:t>
              </a:r>
              <a:r>
                <a:rPr lang="hu-HU" sz="3600" kern="10" dirty="0" err="1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www.mozgasjavito.hu</a:t>
              </a:r>
              <a:endParaRPr lang="hu-HU" sz="36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Book Antiqua" pitchFamily="18" charset="0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artalom helye 2"/>
          <p:cNvSpPr>
            <a:spLocks noGrp="1"/>
          </p:cNvSpPr>
          <p:nvPr>
            <p:ph idx="1"/>
          </p:nvPr>
        </p:nvSpPr>
        <p:spPr>
          <a:xfrm>
            <a:off x="503238" y="1412875"/>
            <a:ext cx="8183562" cy="4187825"/>
          </a:xfrm>
        </p:spPr>
        <p:txBody>
          <a:bodyPr/>
          <a:lstStyle/>
          <a:p>
            <a:pPr eaLnBrk="1" hangingPunct="1">
              <a:buClr>
                <a:srgbClr val="008000"/>
              </a:buClr>
            </a:pPr>
            <a:r>
              <a:rPr lang="hu-HU" smtClean="0">
                <a:latin typeface="Book Antiqua" pitchFamily="18" charset="0"/>
              </a:rPr>
              <a:t>Comenius – Nívódíjas projekt</a:t>
            </a:r>
          </a:p>
          <a:p>
            <a:pPr eaLnBrk="1" hangingPunct="1">
              <a:buClr>
                <a:srgbClr val="008000"/>
              </a:buClr>
            </a:pPr>
            <a:r>
              <a:rPr lang="hu-HU" smtClean="0">
                <a:latin typeface="Book Antiqua" pitchFamily="18" charset="0"/>
              </a:rPr>
              <a:t>Mozgásjavító: ötletgazda, koordinátor szerep</a:t>
            </a:r>
          </a:p>
          <a:p>
            <a:pPr eaLnBrk="1" hangingPunct="1">
              <a:buClr>
                <a:srgbClr val="008000"/>
              </a:buClr>
            </a:pPr>
            <a:r>
              <a:rPr lang="hu-HU" smtClean="0">
                <a:latin typeface="Book Antiqua" pitchFamily="18" charset="0"/>
              </a:rPr>
              <a:t>Fő cél: aktív irányítás a szakmai együttműködésben</a:t>
            </a:r>
          </a:p>
          <a:p>
            <a:pPr eaLnBrk="1" hangingPunct="1">
              <a:buClr>
                <a:srgbClr val="008000"/>
              </a:buClr>
            </a:pPr>
            <a:r>
              <a:rPr lang="hu-HU" smtClean="0">
                <a:latin typeface="Book Antiqua" pitchFamily="18" charset="0"/>
              </a:rPr>
              <a:t>Célcsoport: tágabb partneri kör - szülők</a:t>
            </a:r>
          </a:p>
        </p:txBody>
      </p:sp>
      <p:grpSp>
        <p:nvGrpSpPr>
          <p:cNvPr id="15363" name="Csoportba foglalás 8"/>
          <p:cNvGrpSpPr>
            <a:grpSpLocks/>
          </p:cNvGrpSpPr>
          <p:nvPr/>
        </p:nvGrpSpPr>
        <p:grpSpPr bwMode="auto">
          <a:xfrm>
            <a:off x="1320800" y="5732463"/>
            <a:ext cx="7643813" cy="1009650"/>
            <a:chOff x="1321296" y="5732758"/>
            <a:chExt cx="7643192" cy="1008610"/>
          </a:xfrm>
        </p:grpSpPr>
        <p:grpSp>
          <p:nvGrpSpPr>
            <p:cNvPr id="15366" name="Group 31"/>
            <p:cNvGrpSpPr>
              <a:grpSpLocks/>
            </p:cNvGrpSpPr>
            <p:nvPr/>
          </p:nvGrpSpPr>
          <p:grpSpPr bwMode="auto">
            <a:xfrm>
              <a:off x="1321296" y="5732758"/>
              <a:ext cx="7643192" cy="1008610"/>
              <a:chOff x="657" y="3169"/>
              <a:chExt cx="4987" cy="675"/>
            </a:xfrm>
          </p:grpSpPr>
          <p:sp>
            <p:nvSpPr>
              <p:cNvPr id="15368" name="Rectangle 24"/>
              <p:cNvSpPr>
                <a:spLocks noChangeArrowheads="1"/>
              </p:cNvSpPr>
              <p:nvPr/>
            </p:nvSpPr>
            <p:spPr bwMode="auto">
              <a:xfrm>
                <a:off x="657" y="3169"/>
                <a:ext cx="4987" cy="67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latin typeface="Verdana" pitchFamily="34" charset="0"/>
                </a:endParaRPr>
              </a:p>
            </p:txBody>
          </p:sp>
          <p:pic>
            <p:nvPicPr>
              <p:cNvPr id="15369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1" y="3169"/>
                <a:ext cx="611" cy="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617440" y="5949281"/>
              <a:ext cx="6116699" cy="514553"/>
            </a:xfrm>
            <a:prstGeom prst="rect">
              <a:avLst/>
            </a:prstGeom>
            <a:no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MOZGÁSJAVÍTÓ  ÓVODA, ÁLTALÁNOS ISKOLA, SZAKKÖZÉPISKOLA, EGYMI ÉS KOLLÉGIUM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1145 Budapest Mexikói út 59-60. </a:t>
              </a:r>
              <a:r>
                <a:rPr lang="he-IL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•</a:t>
              </a: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 +36 1/251 6900 </a:t>
              </a:r>
              <a:r>
                <a:rPr lang="he-IL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•</a:t>
              </a: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 </a:t>
              </a:r>
              <a:r>
                <a:rPr lang="hu-HU" sz="3600" kern="10" dirty="0" err="1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www.mozgasjavito.hu</a:t>
              </a:r>
              <a:endParaRPr lang="hu-HU" sz="36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Book Antiqua" pitchFamily="18" charset="0"/>
                <a:cs typeface="Arial"/>
              </a:endParaRPr>
            </a:p>
          </p:txBody>
        </p:sp>
      </p:grp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183562" cy="1050925"/>
          </a:xfrm>
          <a:prstGeom prst="roundRect">
            <a:avLst/>
          </a:prstGeom>
          <a:solidFill>
            <a:srgbClr val="008000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hu-HU" dirty="0" smtClean="0">
                <a:solidFill>
                  <a:schemeClr val="bg1"/>
                </a:solidFill>
                <a:latin typeface="Book Antiqua" pitchFamily="18" charset="0"/>
              </a:rPr>
              <a:t>Kezdeményezés nemzetközi szinten</a:t>
            </a:r>
            <a:endParaRPr lang="hu-HU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9" name="Tartalom helye 8"/>
          <p:cNvGraphicFramePr>
            <a:graphicFrameLocks/>
          </p:cNvGraphicFramePr>
          <p:nvPr/>
        </p:nvGraphicFramePr>
        <p:xfrm>
          <a:off x="503238" y="4725144"/>
          <a:ext cx="6156994" cy="87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36168" y="116632"/>
            <a:ext cx="972336" cy="57332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artalom helye 2"/>
          <p:cNvSpPr>
            <a:spLocks noGrp="1"/>
          </p:cNvSpPr>
          <p:nvPr>
            <p:ph idx="1"/>
          </p:nvPr>
        </p:nvSpPr>
        <p:spPr>
          <a:xfrm>
            <a:off x="503238" y="1412875"/>
            <a:ext cx="8183562" cy="3600301"/>
          </a:xfrm>
        </p:spPr>
        <p:txBody>
          <a:bodyPr/>
          <a:lstStyle/>
          <a:p>
            <a:pPr eaLnBrk="1" hangingPunct="1">
              <a:buClr>
                <a:srgbClr val="008000"/>
              </a:buClr>
            </a:pPr>
            <a:r>
              <a:rPr lang="hu-HU" sz="2000" dirty="0" smtClean="0">
                <a:latin typeface="Book Antiqua" pitchFamily="18" charset="0"/>
              </a:rPr>
              <a:t>Kiteljesedés és produktivitás nemzetközi szinten is</a:t>
            </a:r>
          </a:p>
          <a:p>
            <a:pPr eaLnBrk="1" hangingPunct="1">
              <a:buClr>
                <a:srgbClr val="008000"/>
              </a:buClr>
            </a:pPr>
            <a:r>
              <a:rPr lang="hu-HU" sz="2000" dirty="0" smtClean="0">
                <a:latin typeface="Book Antiqua" pitchFamily="18" charset="0"/>
              </a:rPr>
              <a:t>A nemzetközi együttműködés az intézmény fő stratégiai célkitűzései között </a:t>
            </a:r>
          </a:p>
          <a:p>
            <a:pPr eaLnBrk="1" hangingPunct="1">
              <a:buClr>
                <a:srgbClr val="008000"/>
              </a:buClr>
            </a:pPr>
            <a:r>
              <a:rPr lang="hu-HU" sz="2000" dirty="0" smtClean="0">
                <a:latin typeface="Book Antiqua" pitchFamily="18" charset="0"/>
              </a:rPr>
              <a:t>A </a:t>
            </a:r>
            <a:r>
              <a:rPr lang="hu-HU" sz="2000" dirty="0" err="1" smtClean="0">
                <a:latin typeface="Book Antiqua" pitchFamily="18" charset="0"/>
              </a:rPr>
              <a:t>nemzetköziesedés</a:t>
            </a:r>
            <a:r>
              <a:rPr lang="hu-HU" sz="2000" dirty="0" smtClean="0">
                <a:latin typeface="Book Antiqua" pitchFamily="18" charset="0"/>
              </a:rPr>
              <a:t> </a:t>
            </a:r>
            <a:r>
              <a:rPr lang="hu-HU" sz="2000" dirty="0" err="1" smtClean="0">
                <a:latin typeface="Book Antiqua" pitchFamily="18" charset="0"/>
              </a:rPr>
              <a:t>a</a:t>
            </a:r>
            <a:r>
              <a:rPr lang="hu-HU" sz="2000" dirty="0" smtClean="0">
                <a:latin typeface="Book Antiqua" pitchFamily="18" charset="0"/>
              </a:rPr>
              <a:t> mindennapok része (Erasmus diákok, testvériskolai kapcsolatok, Erasmus+ …)</a:t>
            </a:r>
          </a:p>
          <a:p>
            <a:pPr eaLnBrk="1" hangingPunct="1">
              <a:buClr>
                <a:srgbClr val="008000"/>
              </a:buClr>
            </a:pPr>
            <a:r>
              <a:rPr lang="hu-HU" sz="2000" dirty="0" smtClean="0">
                <a:latin typeface="Book Antiqua" pitchFamily="18" charset="0"/>
                <a:cs typeface="Arial" charset="0"/>
              </a:rPr>
              <a:t>Ami kellett hozzá:</a:t>
            </a:r>
            <a:endParaRPr lang="hu-HU" sz="20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</a:pPr>
            <a:r>
              <a:rPr lang="hu-HU" sz="1600" dirty="0" smtClean="0">
                <a:latin typeface="Book Antiqua" pitchFamily="18" charset="0"/>
              </a:rPr>
              <a:t>indíték és/vagy szándék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</a:pPr>
            <a:r>
              <a:rPr lang="hu-HU" sz="1600" dirty="0" smtClean="0">
                <a:latin typeface="Book Antiqua" pitchFamily="18" charset="0"/>
              </a:rPr>
              <a:t>kreatív ötletek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</a:pPr>
            <a:r>
              <a:rPr lang="hu-HU" sz="1600" dirty="0" smtClean="0">
                <a:latin typeface="Book Antiqua" pitchFamily="18" charset="0"/>
              </a:rPr>
              <a:t>ismeret – készségek-képességek - attitűd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</a:pPr>
            <a:r>
              <a:rPr lang="hu-HU" sz="1600" dirty="0" smtClean="0">
                <a:latin typeface="Book Antiqua" pitchFamily="18" charset="0"/>
              </a:rPr>
              <a:t>szervezett, folyamatba ágyazott tevékenység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</a:pPr>
            <a:r>
              <a:rPr lang="hu-HU" sz="1600" dirty="0" smtClean="0">
                <a:latin typeface="Book Antiqua" pitchFamily="18" charset="0"/>
              </a:rPr>
              <a:t>a fenntarthatóság szándéka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</a:pPr>
            <a:r>
              <a:rPr lang="hu-HU" sz="1600" dirty="0" smtClean="0">
                <a:latin typeface="Book Antiqua" pitchFamily="18" charset="0"/>
              </a:rPr>
              <a:t>tulajdonosi </a:t>
            </a:r>
            <a:r>
              <a:rPr lang="hu-HU" sz="1600" dirty="0" smtClean="0">
                <a:latin typeface="Book Antiqua" pitchFamily="18" charset="0"/>
              </a:rPr>
              <a:t>szemlélet</a:t>
            </a:r>
            <a:endParaRPr lang="hu-HU" sz="1600" dirty="0" smtClean="0">
              <a:latin typeface="Book Antiqua" pitchFamily="18" charset="0"/>
            </a:endParaRPr>
          </a:p>
        </p:txBody>
      </p:sp>
      <p:grpSp>
        <p:nvGrpSpPr>
          <p:cNvPr id="16387" name="Csoportba foglalás 8"/>
          <p:cNvGrpSpPr>
            <a:grpSpLocks/>
          </p:cNvGrpSpPr>
          <p:nvPr/>
        </p:nvGrpSpPr>
        <p:grpSpPr bwMode="auto">
          <a:xfrm>
            <a:off x="1320800" y="5732463"/>
            <a:ext cx="7643813" cy="1009650"/>
            <a:chOff x="1321296" y="5732758"/>
            <a:chExt cx="7643192" cy="1008610"/>
          </a:xfrm>
        </p:grpSpPr>
        <p:grpSp>
          <p:nvGrpSpPr>
            <p:cNvPr id="16390" name="Group 31"/>
            <p:cNvGrpSpPr>
              <a:grpSpLocks/>
            </p:cNvGrpSpPr>
            <p:nvPr/>
          </p:nvGrpSpPr>
          <p:grpSpPr bwMode="auto">
            <a:xfrm>
              <a:off x="1321296" y="5732758"/>
              <a:ext cx="7643192" cy="1008610"/>
              <a:chOff x="657" y="3169"/>
              <a:chExt cx="4987" cy="675"/>
            </a:xfrm>
          </p:grpSpPr>
          <p:sp>
            <p:nvSpPr>
              <p:cNvPr id="16392" name="Rectangle 24"/>
              <p:cNvSpPr>
                <a:spLocks noChangeArrowheads="1"/>
              </p:cNvSpPr>
              <p:nvPr/>
            </p:nvSpPr>
            <p:spPr bwMode="auto">
              <a:xfrm>
                <a:off x="657" y="3169"/>
                <a:ext cx="4987" cy="67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latin typeface="Verdana" pitchFamily="34" charset="0"/>
                </a:endParaRPr>
              </a:p>
            </p:txBody>
          </p:sp>
          <p:pic>
            <p:nvPicPr>
              <p:cNvPr id="16393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1" y="3169"/>
                <a:ext cx="611" cy="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617440" y="5949281"/>
              <a:ext cx="6116699" cy="514553"/>
            </a:xfrm>
            <a:prstGeom prst="rect">
              <a:avLst/>
            </a:prstGeom>
            <a:no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MOZGÁSJAVÍTÓ  ÓVODA, ÁLTALÁNOS ISKOLA, SZAKKÖZÉPISKOLA, EGYMI ÉS KOLLÉGIUM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1145 Budapest Mexikói út 59-60. </a:t>
              </a:r>
              <a:r>
                <a:rPr lang="he-IL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•</a:t>
              </a: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 +36 1/251 6900 </a:t>
              </a:r>
              <a:r>
                <a:rPr lang="he-IL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•</a:t>
              </a: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 </a:t>
              </a:r>
              <a:r>
                <a:rPr lang="hu-HU" sz="3600" kern="10" dirty="0" err="1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www.mozgasjavito.hu</a:t>
              </a:r>
              <a:endParaRPr lang="hu-HU" sz="36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Book Antiqua" pitchFamily="18" charset="0"/>
                <a:cs typeface="Arial"/>
              </a:endParaRPr>
            </a:p>
          </p:txBody>
        </p:sp>
      </p:grp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183562" cy="1050925"/>
          </a:xfrm>
          <a:prstGeom prst="roundRect">
            <a:avLst/>
          </a:prstGeom>
          <a:solidFill>
            <a:srgbClr val="008000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hu-HU" dirty="0" smtClean="0">
                <a:solidFill>
                  <a:schemeClr val="bg1"/>
                </a:solidFill>
                <a:latin typeface="Book Antiqua" pitchFamily="18" charset="0"/>
              </a:rPr>
              <a:t>A jelen</a:t>
            </a:r>
            <a:endParaRPr lang="hu-HU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9" name="Tartalom helye 8"/>
          <p:cNvGraphicFramePr>
            <a:graphicFrameLocks/>
          </p:cNvGraphicFramePr>
          <p:nvPr/>
        </p:nvGraphicFramePr>
        <p:xfrm>
          <a:off x="611560" y="4941168"/>
          <a:ext cx="7525146" cy="87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  <a:prstGeom prst="roundRect">
            <a:avLst/>
          </a:prstGeom>
          <a:solidFill>
            <a:srgbClr val="0080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bg1"/>
                </a:solidFill>
                <a:latin typeface="Book Antiqua" pitchFamily="18" charset="0"/>
              </a:rPr>
              <a:t>Köszönöm a figyelmet!</a:t>
            </a:r>
            <a:endParaRPr lang="hu-HU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  <a:prstGeom prst="round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dirty="0" smtClean="0">
                <a:latin typeface="Book Antiqua" pitchFamily="18" charset="0"/>
              </a:rPr>
              <a:t>Révész Rita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dirty="0" err="1" smtClean="0">
                <a:latin typeface="Book Antiqua" pitchFamily="18" charset="0"/>
              </a:rPr>
              <a:t>revesz</a:t>
            </a:r>
            <a:r>
              <a:rPr lang="hu-HU" dirty="0" smtClean="0">
                <a:latin typeface="Book Antiqua" pitchFamily="18" charset="0"/>
              </a:rPr>
              <a:t>@</a:t>
            </a:r>
            <a:r>
              <a:rPr lang="hu-HU" dirty="0" err="1" smtClean="0">
                <a:latin typeface="Book Antiqua" pitchFamily="18" charset="0"/>
              </a:rPr>
              <a:t>mozgasjavito.hu</a:t>
            </a:r>
            <a:endParaRPr lang="hu-HU" dirty="0">
              <a:latin typeface="Book Antiqua" pitchFamily="18" charset="0"/>
            </a:endParaRPr>
          </a:p>
        </p:txBody>
      </p:sp>
      <p:grpSp>
        <p:nvGrpSpPr>
          <p:cNvPr id="17412" name="Group 33"/>
          <p:cNvGrpSpPr>
            <a:grpSpLocks/>
          </p:cNvGrpSpPr>
          <p:nvPr/>
        </p:nvGrpSpPr>
        <p:grpSpPr bwMode="auto">
          <a:xfrm>
            <a:off x="1100138" y="5113338"/>
            <a:ext cx="7916862" cy="1606550"/>
            <a:chOff x="773" y="2840"/>
            <a:chExt cx="4987" cy="1012"/>
          </a:xfrm>
        </p:grpSpPr>
        <p:grpSp>
          <p:nvGrpSpPr>
            <p:cNvPr id="17413" name="Group 31"/>
            <p:cNvGrpSpPr>
              <a:grpSpLocks/>
            </p:cNvGrpSpPr>
            <p:nvPr/>
          </p:nvGrpSpPr>
          <p:grpSpPr bwMode="auto">
            <a:xfrm>
              <a:off x="773" y="2840"/>
              <a:ext cx="4987" cy="1012"/>
              <a:chOff x="657" y="2832"/>
              <a:chExt cx="4987" cy="1012"/>
            </a:xfrm>
          </p:grpSpPr>
          <p:sp>
            <p:nvSpPr>
              <p:cNvPr id="17415" name="Rectangle 24"/>
              <p:cNvSpPr>
                <a:spLocks noChangeArrowheads="1"/>
              </p:cNvSpPr>
              <p:nvPr/>
            </p:nvSpPr>
            <p:spPr bwMode="auto">
              <a:xfrm>
                <a:off x="657" y="2832"/>
                <a:ext cx="4987" cy="101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latin typeface="Verdana" pitchFamily="34" charset="0"/>
                </a:endParaRPr>
              </a:p>
            </p:txBody>
          </p:sp>
          <p:pic>
            <p:nvPicPr>
              <p:cNvPr id="17416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93" y="3113"/>
                <a:ext cx="687" cy="7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1655" y="3412"/>
              <a:ext cx="3991" cy="358"/>
            </a:xfrm>
            <a:prstGeom prst="rect">
              <a:avLst/>
            </a:prstGeom>
            <a:no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MOZGÁSJAVÍTÓ  ÓVODA, ÁLTALÁNOS ISKOLA, SZAKKÖZÉPISKOLA, EGYMI ÉS KOLLÉGIUM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1145 Budapest Mexikói út 59-60. </a:t>
              </a:r>
              <a:r>
                <a:rPr lang="he-IL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•</a:t>
              </a: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 +36 1/251 6900 </a:t>
              </a:r>
              <a:r>
                <a:rPr lang="he-IL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•</a:t>
              </a: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 </a:t>
              </a:r>
              <a:r>
                <a:rPr lang="hu-HU" sz="3600" kern="10" dirty="0" err="1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www.mozgasjavito.hu</a:t>
              </a:r>
              <a:endParaRPr lang="hu-HU" sz="36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Book Antiqua" pitchFamily="18" charset="0"/>
                <a:cs typeface="Arial"/>
              </a:endParaRPr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539552" y="5229200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800" dirty="0" smtClean="0">
                <a:solidFill>
                  <a:srgbClr val="008000"/>
                </a:solidFill>
                <a:latin typeface="Book Antiqua" pitchFamily="18" charset="0"/>
              </a:rPr>
              <a:t>Az előadás anyagához forrásként felhasználásra kerültek Nádas Pál címzetes igazgató gondolatai, amelyek elhangzottak a Mozgásjavító Általános Iskola 2011.  március 11-én tartott konferenciáján.</a:t>
            </a:r>
            <a:endParaRPr lang="hu-HU" sz="800" dirty="0">
              <a:solidFill>
                <a:srgbClr val="008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331200" cy="914400"/>
          </a:xfrm>
          <a:prstGeom prst="roundRect">
            <a:avLst/>
          </a:prstGeom>
          <a:solidFill>
            <a:srgbClr val="008000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hu-HU" sz="3600" dirty="0" smtClean="0">
                <a:solidFill>
                  <a:schemeClr val="bg1"/>
                </a:solidFill>
                <a:latin typeface="Book Antiqua" pitchFamily="18" charset="0"/>
              </a:rPr>
              <a:t>Miről is lesz szó?</a:t>
            </a:r>
            <a:endParaRPr lang="hu-HU" sz="36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171" name="Szöveg helye 9"/>
          <p:cNvSpPr>
            <a:spLocks noGrp="1"/>
          </p:cNvSpPr>
          <p:nvPr>
            <p:ph type="body" idx="2"/>
          </p:nvPr>
        </p:nvSpPr>
        <p:spPr>
          <a:xfrm>
            <a:off x="5538788" y="1447800"/>
            <a:ext cx="2971800" cy="4206875"/>
          </a:xfrm>
        </p:spPr>
        <p:txBody>
          <a:bodyPr/>
          <a:lstStyle/>
          <a:p>
            <a:pPr marL="17463" marR="0" eaLnBrk="1" hangingPunct="1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Arial" charset="0"/>
              <a:buChar char="•"/>
            </a:pPr>
            <a:r>
              <a:rPr lang="hu-HU" sz="2400" smtClean="0">
                <a:latin typeface="Book Antiqua" pitchFamily="18" charset="0"/>
              </a:rPr>
              <a:t>Kik vagyunk mi?</a:t>
            </a:r>
          </a:p>
          <a:p>
            <a:pPr marL="17463" marR="0" eaLnBrk="1" hangingPunct="1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Arial" charset="0"/>
              <a:buChar char="•"/>
            </a:pPr>
            <a:r>
              <a:rPr lang="hu-HU" sz="2400" smtClean="0">
                <a:latin typeface="Book Antiqua" pitchFamily="18" charset="0"/>
              </a:rPr>
              <a:t>Életciklusok Erickson szerint</a:t>
            </a:r>
          </a:p>
          <a:p>
            <a:pPr marL="17463" marR="0" eaLnBrk="1" hangingPunct="1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Arial" charset="0"/>
              <a:buChar char="•"/>
            </a:pPr>
            <a:r>
              <a:rPr lang="hu-HU" sz="2400" smtClean="0">
                <a:latin typeface="Book Antiqua" pitchFamily="18" charset="0"/>
              </a:rPr>
              <a:t>Életciklusok a nemzetköziesedés folyamatában</a:t>
            </a:r>
          </a:p>
          <a:p>
            <a:pPr marL="17463" marR="0" eaLnBrk="1" hangingPunct="1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Arial" charset="0"/>
              <a:buChar char="•"/>
            </a:pPr>
            <a:r>
              <a:rPr lang="hu-HU" sz="2400" smtClean="0">
                <a:latin typeface="Book Antiqua" pitchFamily="18" charset="0"/>
              </a:rPr>
              <a:t>Passzív részvételtől a tudatos aktivitásig</a:t>
            </a:r>
          </a:p>
        </p:txBody>
      </p:sp>
      <p:pic>
        <p:nvPicPr>
          <p:cNvPr id="11" name="Tartalom helye 10" descr="erickso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718787"/>
            <a:ext cx="4920431" cy="3288706"/>
          </a:xfrm>
          <a:prstGeom prst="roundRect">
            <a:avLst/>
          </a:prstGeom>
        </p:spPr>
      </p:pic>
      <p:grpSp>
        <p:nvGrpSpPr>
          <p:cNvPr id="7173" name="Csoportba foglalás 8"/>
          <p:cNvGrpSpPr>
            <a:grpSpLocks/>
          </p:cNvGrpSpPr>
          <p:nvPr/>
        </p:nvGrpSpPr>
        <p:grpSpPr bwMode="auto">
          <a:xfrm>
            <a:off x="1320800" y="5732463"/>
            <a:ext cx="7643813" cy="1009650"/>
            <a:chOff x="1321296" y="5732758"/>
            <a:chExt cx="7643192" cy="1008610"/>
          </a:xfrm>
        </p:grpSpPr>
        <p:grpSp>
          <p:nvGrpSpPr>
            <p:cNvPr id="7175" name="Group 31"/>
            <p:cNvGrpSpPr>
              <a:grpSpLocks/>
            </p:cNvGrpSpPr>
            <p:nvPr/>
          </p:nvGrpSpPr>
          <p:grpSpPr bwMode="auto">
            <a:xfrm>
              <a:off x="1321296" y="5732758"/>
              <a:ext cx="7643192" cy="1008610"/>
              <a:chOff x="657" y="3169"/>
              <a:chExt cx="4987" cy="675"/>
            </a:xfrm>
          </p:grpSpPr>
          <p:sp>
            <p:nvSpPr>
              <p:cNvPr id="7177" name="Rectangle 24"/>
              <p:cNvSpPr>
                <a:spLocks noChangeArrowheads="1"/>
              </p:cNvSpPr>
              <p:nvPr/>
            </p:nvSpPr>
            <p:spPr bwMode="auto">
              <a:xfrm>
                <a:off x="657" y="3169"/>
                <a:ext cx="4987" cy="67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latin typeface="Verdana" pitchFamily="34" charset="0"/>
                </a:endParaRPr>
              </a:p>
            </p:txBody>
          </p:sp>
          <p:pic>
            <p:nvPicPr>
              <p:cNvPr id="717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1" y="3169"/>
                <a:ext cx="611" cy="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617440" y="5949281"/>
              <a:ext cx="6116699" cy="514553"/>
            </a:xfrm>
            <a:prstGeom prst="rect">
              <a:avLst/>
            </a:prstGeom>
            <a:no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MOZGÁSJAVÍTÓ  ÓVODA, ÁLTALÁNOS ISKOLA, SZAKKÖZÉPISKOLA, EGYMI ÉS KOLLÉGIUM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1145 Budapest Mexikói út 59-60. </a:t>
              </a:r>
              <a:r>
                <a:rPr lang="he-IL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•</a:t>
              </a: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 +36 1/251 6900 </a:t>
              </a:r>
              <a:r>
                <a:rPr lang="he-IL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•</a:t>
              </a: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 </a:t>
              </a:r>
              <a:r>
                <a:rPr lang="hu-HU" sz="3600" kern="10" dirty="0" err="1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www.mozgasjavito.hu</a:t>
              </a:r>
              <a:endParaRPr lang="hu-HU" sz="36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Book Antiqua" pitchFamily="18" charset="0"/>
                <a:cs typeface="Arial"/>
              </a:endParaRPr>
            </a:p>
          </p:txBody>
        </p:sp>
      </p:grpSp>
      <p:sp>
        <p:nvSpPr>
          <p:cNvPr id="7174" name="Szövegdoboz 12"/>
          <p:cNvSpPr txBox="1">
            <a:spLocks noChangeArrowheads="1"/>
          </p:cNvSpPr>
          <p:nvPr/>
        </p:nvSpPr>
        <p:spPr bwMode="auto">
          <a:xfrm>
            <a:off x="396875" y="4968875"/>
            <a:ext cx="5254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 dirty="0">
                <a:latin typeface="Book Antiqua" pitchFamily="18" charset="0"/>
              </a:rPr>
              <a:t>http://pszichologus.pszichologia.com/ujsagcikkek/eriksoni-eletszakaszok-krizisek#axzz3JfrAjbqr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Tartalom helye 8" descr="_92465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03400" y="1412875"/>
            <a:ext cx="5583238" cy="4187825"/>
          </a:xfrm>
        </p:spPr>
      </p:pic>
      <p:grpSp>
        <p:nvGrpSpPr>
          <p:cNvPr id="8195" name="Csoportba foglalás 8"/>
          <p:cNvGrpSpPr>
            <a:grpSpLocks/>
          </p:cNvGrpSpPr>
          <p:nvPr/>
        </p:nvGrpSpPr>
        <p:grpSpPr bwMode="auto">
          <a:xfrm>
            <a:off x="1320800" y="5732463"/>
            <a:ext cx="7643813" cy="1009650"/>
            <a:chOff x="1321296" y="5732758"/>
            <a:chExt cx="7643192" cy="1008610"/>
          </a:xfrm>
        </p:grpSpPr>
        <p:grpSp>
          <p:nvGrpSpPr>
            <p:cNvPr id="8197" name="Group 31"/>
            <p:cNvGrpSpPr>
              <a:grpSpLocks/>
            </p:cNvGrpSpPr>
            <p:nvPr/>
          </p:nvGrpSpPr>
          <p:grpSpPr bwMode="auto">
            <a:xfrm>
              <a:off x="1321296" y="5732758"/>
              <a:ext cx="7643192" cy="1008610"/>
              <a:chOff x="657" y="3169"/>
              <a:chExt cx="4987" cy="675"/>
            </a:xfrm>
          </p:grpSpPr>
          <p:sp>
            <p:nvSpPr>
              <p:cNvPr id="8199" name="Rectangle 24"/>
              <p:cNvSpPr>
                <a:spLocks noChangeArrowheads="1"/>
              </p:cNvSpPr>
              <p:nvPr/>
            </p:nvSpPr>
            <p:spPr bwMode="auto">
              <a:xfrm>
                <a:off x="657" y="3169"/>
                <a:ext cx="4987" cy="67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latin typeface="Verdana" pitchFamily="34" charset="0"/>
                </a:endParaRPr>
              </a:p>
            </p:txBody>
          </p:sp>
          <p:pic>
            <p:nvPicPr>
              <p:cNvPr id="820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1" y="3169"/>
                <a:ext cx="611" cy="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617440" y="5949281"/>
              <a:ext cx="6116699" cy="514553"/>
            </a:xfrm>
            <a:prstGeom prst="rect">
              <a:avLst/>
            </a:prstGeom>
            <a:no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MOZGÁSJAVÍTÓ  ÓVODA, ÁLTALÁNOS ISKOLA, SZAKKÖZÉPISKOLA, EGYMI ÉS KOLLÉGIUM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1145 Budapest Mexikói út 59-60. </a:t>
              </a:r>
              <a:r>
                <a:rPr lang="he-IL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•</a:t>
              </a: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 +36 1/251 6900 </a:t>
              </a:r>
              <a:r>
                <a:rPr lang="he-IL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•</a:t>
              </a: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 </a:t>
              </a:r>
              <a:r>
                <a:rPr lang="hu-HU" sz="3600" kern="10" dirty="0" err="1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www.mozgasjavito.hu</a:t>
              </a:r>
              <a:endParaRPr lang="hu-HU" sz="36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Book Antiqua" pitchFamily="18" charset="0"/>
                <a:cs typeface="Arial"/>
              </a:endParaRPr>
            </a:p>
          </p:txBody>
        </p:sp>
      </p:grp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183562" cy="1050925"/>
          </a:xfrm>
          <a:prstGeom prst="roundRect">
            <a:avLst/>
          </a:prstGeom>
          <a:solidFill>
            <a:srgbClr val="008000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hu-HU" dirty="0" smtClean="0">
                <a:solidFill>
                  <a:schemeClr val="bg1"/>
                </a:solidFill>
                <a:latin typeface="Book Antiqua" pitchFamily="18" charset="0"/>
              </a:rPr>
              <a:t>Kik vagyunk mi?</a:t>
            </a:r>
            <a:endParaRPr lang="hu-HU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rtalom helye 8"/>
          <p:cNvGraphicFramePr>
            <a:graphicFrameLocks noGrp="1"/>
          </p:cNvGraphicFramePr>
          <p:nvPr>
            <p:ph idx="1"/>
          </p:nvPr>
        </p:nvGraphicFramePr>
        <p:xfrm>
          <a:off x="503238" y="4725144"/>
          <a:ext cx="8183562" cy="87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219" name="Csoportba foglalás 8"/>
          <p:cNvGrpSpPr>
            <a:grpSpLocks/>
          </p:cNvGrpSpPr>
          <p:nvPr/>
        </p:nvGrpSpPr>
        <p:grpSpPr bwMode="auto">
          <a:xfrm>
            <a:off x="1320800" y="5732463"/>
            <a:ext cx="7643813" cy="1009650"/>
            <a:chOff x="1321296" y="5732758"/>
            <a:chExt cx="7643192" cy="1008610"/>
          </a:xfrm>
        </p:grpSpPr>
        <p:grpSp>
          <p:nvGrpSpPr>
            <p:cNvPr id="9224" name="Group 31"/>
            <p:cNvGrpSpPr>
              <a:grpSpLocks/>
            </p:cNvGrpSpPr>
            <p:nvPr/>
          </p:nvGrpSpPr>
          <p:grpSpPr bwMode="auto">
            <a:xfrm>
              <a:off x="1321296" y="5732758"/>
              <a:ext cx="7643192" cy="1008610"/>
              <a:chOff x="657" y="3169"/>
              <a:chExt cx="4987" cy="675"/>
            </a:xfrm>
          </p:grpSpPr>
          <p:sp>
            <p:nvSpPr>
              <p:cNvPr id="9226" name="Rectangle 24"/>
              <p:cNvSpPr>
                <a:spLocks noChangeArrowheads="1"/>
              </p:cNvSpPr>
              <p:nvPr/>
            </p:nvSpPr>
            <p:spPr bwMode="auto">
              <a:xfrm>
                <a:off x="657" y="3169"/>
                <a:ext cx="4987" cy="67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latin typeface="Verdana" pitchFamily="34" charset="0"/>
                </a:endParaRPr>
              </a:p>
            </p:txBody>
          </p:sp>
          <p:pic>
            <p:nvPicPr>
              <p:cNvPr id="9227" name="Picture 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51" y="3169"/>
                <a:ext cx="611" cy="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617440" y="5949281"/>
              <a:ext cx="6116699" cy="514553"/>
            </a:xfrm>
            <a:prstGeom prst="rect">
              <a:avLst/>
            </a:prstGeom>
            <a:no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MOZGÁSJAVÍTÓ  ÓVODA, ÁLTALÁNOS ISKOLA, SZAKKÖZÉPISKOLA, EGYMI ÉS KOLLÉGIUM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1145 Budapest Mexikói út 59-60. </a:t>
              </a:r>
              <a:r>
                <a:rPr lang="he-IL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•</a:t>
              </a: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 +36 1/251 6900 </a:t>
              </a:r>
              <a:r>
                <a:rPr lang="he-IL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•</a:t>
              </a: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 </a:t>
              </a:r>
              <a:r>
                <a:rPr lang="hu-HU" sz="3600" kern="10" dirty="0" err="1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www.mozgasjavito.hu</a:t>
              </a:r>
              <a:endParaRPr lang="hu-HU" sz="36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Book Antiqua" pitchFamily="18" charset="0"/>
                <a:cs typeface="Arial"/>
              </a:endParaRPr>
            </a:p>
          </p:txBody>
        </p:sp>
      </p:grp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183562" cy="1050925"/>
          </a:xfrm>
          <a:prstGeom prst="roundRect">
            <a:avLst/>
          </a:prstGeom>
          <a:solidFill>
            <a:srgbClr val="008000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hu-HU" dirty="0" smtClean="0">
                <a:solidFill>
                  <a:schemeClr val="bg1"/>
                </a:solidFill>
                <a:latin typeface="Book Antiqua" pitchFamily="18" charset="0"/>
              </a:rPr>
              <a:t>Életciklusok</a:t>
            </a:r>
            <a:endParaRPr lang="hu-HU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9221" name="Kép 10" descr="ember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638" y="1557338"/>
            <a:ext cx="44767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Szövegdoboz 11"/>
          <p:cNvSpPr txBox="1">
            <a:spLocks noChangeArrowheads="1"/>
          </p:cNvSpPr>
          <p:nvPr/>
        </p:nvSpPr>
        <p:spPr bwMode="auto">
          <a:xfrm>
            <a:off x="4839210" y="4322763"/>
            <a:ext cx="385394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hu-HU" sz="800" dirty="0">
                <a:latin typeface="Book Antiqua" pitchFamily="18" charset="0"/>
              </a:rPr>
              <a:t>http://edesviz.hu/hu/ezo_magazin/rovat/%C3%9Czenet/cikk/kristalytisztan</a:t>
            </a:r>
          </a:p>
        </p:txBody>
      </p:sp>
      <p:sp>
        <p:nvSpPr>
          <p:cNvPr id="9223" name="Szövegdoboz 9"/>
          <p:cNvSpPr txBox="1">
            <a:spLocks noChangeArrowheads="1"/>
          </p:cNvSpPr>
          <p:nvPr/>
        </p:nvSpPr>
        <p:spPr bwMode="auto">
          <a:xfrm>
            <a:off x="611188" y="1557338"/>
            <a:ext cx="40322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Arial" charset="0"/>
              <a:buChar char="•"/>
            </a:pPr>
            <a:r>
              <a:rPr lang="hu-HU" sz="2400">
                <a:latin typeface="Book Antiqua" pitchFamily="18" charset="0"/>
              </a:rPr>
              <a:t> A személyiségfejlődés folyamata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Arial" charset="0"/>
              <a:buChar char="•"/>
            </a:pPr>
            <a:r>
              <a:rPr lang="hu-HU" sz="2400">
                <a:latin typeface="Book Antiqua" pitchFamily="18" charset="0"/>
              </a:rPr>
              <a:t> Kihívások, krízisek </a:t>
            </a:r>
            <a:r>
              <a:rPr lang="hu-HU" sz="2400">
                <a:latin typeface="Book Antiqua" pitchFamily="18" charset="0"/>
                <a:sym typeface="Wingdings" pitchFamily="2" charset="2"/>
              </a:rPr>
              <a:t> a fejlődés kulcsa a megoldásban van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Arial" charset="0"/>
              <a:buChar char="•"/>
            </a:pPr>
            <a:r>
              <a:rPr lang="hu-HU" sz="2400">
                <a:latin typeface="Book Antiqua" pitchFamily="18" charset="0"/>
                <a:sym typeface="Wingdings" pitchFamily="2" charset="2"/>
              </a:rPr>
              <a:t> Hogyan értelmezhető ez a a vizsgált folyamatra?</a:t>
            </a:r>
            <a:endParaRPr lang="hu-HU" sz="24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artalom helye 2"/>
          <p:cNvSpPr>
            <a:spLocks noGrp="1"/>
          </p:cNvSpPr>
          <p:nvPr>
            <p:ph idx="1"/>
          </p:nvPr>
        </p:nvSpPr>
        <p:spPr>
          <a:xfrm>
            <a:off x="503238" y="1412875"/>
            <a:ext cx="8183562" cy="4187825"/>
          </a:xfrm>
        </p:spPr>
        <p:txBody>
          <a:bodyPr/>
          <a:lstStyle/>
          <a:p>
            <a:pPr eaLnBrk="1" hangingPunct="1">
              <a:buClr>
                <a:srgbClr val="008000"/>
              </a:buClr>
            </a:pPr>
            <a:r>
              <a:rPr lang="hu-HU" dirty="0" smtClean="0">
                <a:latin typeface="Book Antiqua" pitchFamily="18" charset="0"/>
              </a:rPr>
              <a:t>SONNENZUG – Napvonat</a:t>
            </a:r>
          </a:p>
          <a:p>
            <a:pPr eaLnBrk="1" hangingPunct="1">
              <a:lnSpc>
                <a:spcPct val="150000"/>
              </a:lnSpc>
              <a:buClr>
                <a:srgbClr val="008000"/>
              </a:buClr>
            </a:pPr>
            <a:r>
              <a:rPr lang="hu-HU" dirty="0" smtClean="0">
                <a:latin typeface="Book Antiqua" pitchFamily="18" charset="0"/>
              </a:rPr>
              <a:t>1975 – 1994 között</a:t>
            </a:r>
          </a:p>
          <a:p>
            <a:pPr eaLnBrk="1" hangingPunct="1">
              <a:lnSpc>
                <a:spcPct val="150000"/>
              </a:lnSpc>
              <a:buClr>
                <a:srgbClr val="008000"/>
              </a:buClr>
            </a:pPr>
            <a:r>
              <a:rPr lang="hu-HU" dirty="0" smtClean="0">
                <a:latin typeface="Book Antiqua" pitchFamily="18" charset="0"/>
              </a:rPr>
              <a:t>Európa mozgáskorlátozottjainak találkozója</a:t>
            </a:r>
          </a:p>
          <a:p>
            <a:pPr eaLnBrk="1" hangingPunct="1">
              <a:lnSpc>
                <a:spcPct val="150000"/>
              </a:lnSpc>
              <a:buClr>
                <a:srgbClr val="008000"/>
              </a:buClr>
            </a:pPr>
            <a:r>
              <a:rPr lang="hu-HU" dirty="0" smtClean="0">
                <a:latin typeface="Book Antiqua" pitchFamily="18" charset="0"/>
              </a:rPr>
              <a:t>Magyarország képviselete</a:t>
            </a:r>
          </a:p>
          <a:p>
            <a:pPr eaLnBrk="1" hangingPunct="1">
              <a:lnSpc>
                <a:spcPct val="150000"/>
              </a:lnSpc>
              <a:buClr>
                <a:srgbClr val="008000"/>
              </a:buClr>
            </a:pPr>
            <a:r>
              <a:rPr lang="hu-HU" dirty="0" smtClean="0">
                <a:latin typeface="Book Antiqua" pitchFamily="18" charset="0"/>
              </a:rPr>
              <a:t>Fő cél: utazás</a:t>
            </a:r>
          </a:p>
          <a:p>
            <a:pPr eaLnBrk="1" hangingPunct="1">
              <a:buClr>
                <a:srgbClr val="008000"/>
              </a:buClr>
            </a:pPr>
            <a:endParaRPr lang="hu-HU" dirty="0" smtClean="0">
              <a:latin typeface="Book Antiqua" pitchFamily="18" charset="0"/>
            </a:endParaRPr>
          </a:p>
        </p:txBody>
      </p:sp>
      <p:grpSp>
        <p:nvGrpSpPr>
          <p:cNvPr id="10243" name="Csoportba foglalás 8"/>
          <p:cNvGrpSpPr>
            <a:grpSpLocks/>
          </p:cNvGrpSpPr>
          <p:nvPr/>
        </p:nvGrpSpPr>
        <p:grpSpPr bwMode="auto">
          <a:xfrm>
            <a:off x="1320800" y="5732463"/>
            <a:ext cx="7643813" cy="1009650"/>
            <a:chOff x="1321296" y="5732758"/>
            <a:chExt cx="7643192" cy="1008610"/>
          </a:xfrm>
        </p:grpSpPr>
        <p:grpSp>
          <p:nvGrpSpPr>
            <p:cNvPr id="10246" name="Group 31"/>
            <p:cNvGrpSpPr>
              <a:grpSpLocks/>
            </p:cNvGrpSpPr>
            <p:nvPr/>
          </p:nvGrpSpPr>
          <p:grpSpPr bwMode="auto">
            <a:xfrm>
              <a:off x="1321296" y="5732758"/>
              <a:ext cx="7643192" cy="1008610"/>
              <a:chOff x="657" y="3169"/>
              <a:chExt cx="4987" cy="675"/>
            </a:xfrm>
          </p:grpSpPr>
          <p:sp>
            <p:nvSpPr>
              <p:cNvPr id="10248" name="Rectangle 24"/>
              <p:cNvSpPr>
                <a:spLocks noChangeArrowheads="1"/>
              </p:cNvSpPr>
              <p:nvPr/>
            </p:nvSpPr>
            <p:spPr bwMode="auto">
              <a:xfrm>
                <a:off x="657" y="3169"/>
                <a:ext cx="4987" cy="67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latin typeface="Verdana" pitchFamily="34" charset="0"/>
                </a:endParaRPr>
              </a:p>
            </p:txBody>
          </p:sp>
          <p:pic>
            <p:nvPicPr>
              <p:cNvPr id="10249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1" y="3169"/>
                <a:ext cx="611" cy="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617440" y="5949281"/>
              <a:ext cx="6116699" cy="514553"/>
            </a:xfrm>
            <a:prstGeom prst="rect">
              <a:avLst/>
            </a:prstGeom>
            <a:no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MOZGÁSJAVÍTÓ  ÓVODA, ÁLTALÁNOS ISKOLA, SZAKKÖZÉPISKOLA, EGYMI ÉS KOLLÉGIUM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1145 Budapest Mexikói út 59-60. </a:t>
              </a:r>
              <a:r>
                <a:rPr lang="he-IL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•</a:t>
              </a: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 +36 1/251 6900 </a:t>
              </a:r>
              <a:r>
                <a:rPr lang="he-IL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•</a:t>
              </a: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 </a:t>
              </a:r>
              <a:r>
                <a:rPr lang="hu-HU" sz="3600" kern="10" dirty="0" err="1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www.mozgasjavito.hu</a:t>
              </a:r>
              <a:endParaRPr lang="hu-HU" sz="36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Book Antiqua" pitchFamily="18" charset="0"/>
                <a:cs typeface="Arial"/>
              </a:endParaRPr>
            </a:p>
          </p:txBody>
        </p:sp>
      </p:grp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183562" cy="1050925"/>
          </a:xfrm>
          <a:prstGeom prst="roundRect">
            <a:avLst/>
          </a:prstGeom>
          <a:solidFill>
            <a:srgbClr val="008000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hu-HU" dirty="0" smtClean="0">
                <a:solidFill>
                  <a:schemeClr val="bg1"/>
                </a:solidFill>
                <a:latin typeface="Book Antiqua" pitchFamily="18" charset="0"/>
              </a:rPr>
              <a:t>A kezdetek…</a:t>
            </a:r>
            <a:endParaRPr lang="hu-HU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9" name="Tartalom helye 8"/>
          <p:cNvGraphicFramePr>
            <a:graphicFrameLocks/>
          </p:cNvGraphicFramePr>
          <p:nvPr/>
        </p:nvGraphicFramePr>
        <p:xfrm>
          <a:off x="503238" y="4725144"/>
          <a:ext cx="1188442" cy="87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10" descr="Sonnenzug logó"/>
          <p:cNvPicPr preferRelativeResize="0">
            <a:picLocks noChangeAspect="1" noChangeArrowheads="1"/>
          </p:cNvPicPr>
          <p:nvPr/>
        </p:nvPicPr>
        <p:blipFill>
          <a:blip r:embed="rId9" cstate="print">
            <a:lum bright="12000" contrast="72000"/>
          </a:blip>
          <a:srcRect l="10886" t="3702" r="10886"/>
          <a:stretch>
            <a:fillRect/>
          </a:stretch>
        </p:blipFill>
        <p:spPr bwMode="auto">
          <a:xfrm>
            <a:off x="5724128" y="3284984"/>
            <a:ext cx="2728471" cy="266429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artalom helye 2"/>
          <p:cNvSpPr>
            <a:spLocks noGrp="1"/>
          </p:cNvSpPr>
          <p:nvPr>
            <p:ph idx="1"/>
          </p:nvPr>
        </p:nvSpPr>
        <p:spPr>
          <a:xfrm>
            <a:off x="503238" y="1412875"/>
            <a:ext cx="8183562" cy="418782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</a:pPr>
            <a:r>
              <a:rPr lang="hu-HU" dirty="0" err="1" smtClean="0">
                <a:latin typeface="Book Antiqua" pitchFamily="18" charset="0"/>
              </a:rPr>
              <a:t>Eurointegration</a:t>
            </a:r>
            <a:r>
              <a:rPr lang="hu-HU" dirty="0" smtClean="0">
                <a:latin typeface="Book Antiqua" pitchFamily="18" charset="0"/>
              </a:rPr>
              <a:t> </a:t>
            </a:r>
            <a:r>
              <a:rPr lang="hu-HU" dirty="0" err="1" smtClean="0">
                <a:latin typeface="Book Antiqua" pitchFamily="18" charset="0"/>
              </a:rPr>
              <a:t>Week</a:t>
            </a:r>
            <a:r>
              <a:rPr lang="hu-HU" dirty="0" smtClean="0">
                <a:latin typeface="Book Antiqua" pitchFamily="18" charset="0"/>
              </a:rPr>
              <a:t> – Játék Határok Nélkül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</a:pPr>
            <a:r>
              <a:rPr lang="hu-HU" dirty="0" smtClean="0">
                <a:latin typeface="Book Antiqua" pitchFamily="18" charset="0"/>
              </a:rPr>
              <a:t>1992-től, több állandó ország speciális intézményeinek együttműködésében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</a:pPr>
            <a:r>
              <a:rPr lang="hu-HU" dirty="0" smtClean="0">
                <a:latin typeface="Book Antiqua" pitchFamily="18" charset="0"/>
              </a:rPr>
              <a:t>Fő cél: közös játék- és sporttevékenység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</a:pPr>
            <a:r>
              <a:rPr lang="hu-HU" dirty="0" smtClean="0">
                <a:latin typeface="Book Antiqua" pitchFamily="18" charset="0"/>
              </a:rPr>
              <a:t>Célcsoport: tanulók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</a:pPr>
            <a:endParaRPr lang="hu-HU" dirty="0" smtClean="0">
              <a:latin typeface="Book Antiqua" pitchFamily="18" charset="0"/>
            </a:endParaRPr>
          </a:p>
        </p:txBody>
      </p:sp>
      <p:grpSp>
        <p:nvGrpSpPr>
          <p:cNvPr id="11267" name="Csoportba foglalás 8"/>
          <p:cNvGrpSpPr>
            <a:grpSpLocks/>
          </p:cNvGrpSpPr>
          <p:nvPr/>
        </p:nvGrpSpPr>
        <p:grpSpPr bwMode="auto">
          <a:xfrm>
            <a:off x="1320800" y="5732463"/>
            <a:ext cx="7643813" cy="1009650"/>
            <a:chOff x="1321296" y="5732758"/>
            <a:chExt cx="7643192" cy="1008610"/>
          </a:xfrm>
        </p:grpSpPr>
        <p:grpSp>
          <p:nvGrpSpPr>
            <p:cNvPr id="11270" name="Group 31"/>
            <p:cNvGrpSpPr>
              <a:grpSpLocks/>
            </p:cNvGrpSpPr>
            <p:nvPr/>
          </p:nvGrpSpPr>
          <p:grpSpPr bwMode="auto">
            <a:xfrm>
              <a:off x="1321296" y="5732758"/>
              <a:ext cx="7643192" cy="1008610"/>
              <a:chOff x="657" y="3169"/>
              <a:chExt cx="4987" cy="675"/>
            </a:xfrm>
          </p:grpSpPr>
          <p:sp>
            <p:nvSpPr>
              <p:cNvPr id="11272" name="Rectangle 24"/>
              <p:cNvSpPr>
                <a:spLocks noChangeArrowheads="1"/>
              </p:cNvSpPr>
              <p:nvPr/>
            </p:nvSpPr>
            <p:spPr bwMode="auto">
              <a:xfrm>
                <a:off x="657" y="3169"/>
                <a:ext cx="4987" cy="67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latin typeface="Verdana" pitchFamily="34" charset="0"/>
                </a:endParaRPr>
              </a:p>
            </p:txBody>
          </p:sp>
          <p:pic>
            <p:nvPicPr>
              <p:cNvPr id="11273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1" y="3169"/>
                <a:ext cx="611" cy="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617440" y="5949281"/>
              <a:ext cx="6116699" cy="514553"/>
            </a:xfrm>
            <a:prstGeom prst="rect">
              <a:avLst/>
            </a:prstGeom>
            <a:no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MOZGÁSJAVÍTÓ  ÓVODA, ÁLTALÁNOS ISKOLA, SZAKKÖZÉPISKOLA, EGYMI ÉS KOLLÉGIUM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1145 Budapest Mexikói út 59-60. </a:t>
              </a:r>
              <a:r>
                <a:rPr lang="he-IL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•</a:t>
              </a: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 +36 1/251 6900 </a:t>
              </a:r>
              <a:r>
                <a:rPr lang="he-IL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•</a:t>
              </a: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 </a:t>
              </a:r>
              <a:r>
                <a:rPr lang="hu-HU" sz="3600" kern="10" dirty="0" err="1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www.mozgasjavito.hu</a:t>
              </a:r>
              <a:endParaRPr lang="hu-HU" sz="36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Book Antiqua" pitchFamily="18" charset="0"/>
                <a:cs typeface="Arial"/>
              </a:endParaRPr>
            </a:p>
          </p:txBody>
        </p:sp>
      </p:grp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183562" cy="1050925"/>
          </a:xfrm>
          <a:prstGeom prst="roundRect">
            <a:avLst/>
          </a:prstGeom>
          <a:solidFill>
            <a:srgbClr val="008000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hu-HU" dirty="0" smtClean="0">
                <a:solidFill>
                  <a:schemeClr val="bg1"/>
                </a:solidFill>
                <a:latin typeface="Book Antiqua" pitchFamily="18" charset="0"/>
              </a:rPr>
              <a:t>Akarat…</a:t>
            </a:r>
            <a:endParaRPr lang="hu-HU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9" name="Tartalom helye 8"/>
          <p:cNvGraphicFramePr>
            <a:graphicFrameLocks/>
          </p:cNvGraphicFramePr>
          <p:nvPr/>
        </p:nvGraphicFramePr>
        <p:xfrm>
          <a:off x="503238" y="4725144"/>
          <a:ext cx="2268562" cy="87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9" cstate="print"/>
          <a:srcRect t="6069" r="4160" b="6429"/>
          <a:stretch>
            <a:fillRect/>
          </a:stretch>
        </p:blipFill>
        <p:spPr bwMode="auto">
          <a:xfrm rot="20805782">
            <a:off x="4229598" y="4059214"/>
            <a:ext cx="2467202" cy="16410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0" cstate="print"/>
          <a:srcRect l="9939" t="6656" r="7049" b="5922"/>
          <a:stretch>
            <a:fillRect/>
          </a:stretch>
        </p:blipFill>
        <p:spPr bwMode="auto">
          <a:xfrm rot="1050095">
            <a:off x="6610118" y="3626999"/>
            <a:ext cx="1673707" cy="231877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Géza"/>
          <p:cNvPicPr>
            <a:picLocks noChangeAspect="1" noChangeArrowheads="1"/>
          </p:cNvPicPr>
          <p:nvPr/>
        </p:nvPicPr>
        <p:blipFill>
          <a:blip r:embed="rId11" cstate="print">
            <a:lum contrast="12000"/>
          </a:blip>
          <a:srcRect/>
          <a:stretch>
            <a:fillRect/>
          </a:stretch>
        </p:blipFill>
        <p:spPr bwMode="auto">
          <a:xfrm>
            <a:off x="7308304" y="2060848"/>
            <a:ext cx="1265883" cy="127509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artalom helye 2"/>
          <p:cNvSpPr>
            <a:spLocks noGrp="1"/>
          </p:cNvSpPr>
          <p:nvPr>
            <p:ph idx="1"/>
          </p:nvPr>
        </p:nvSpPr>
        <p:spPr>
          <a:xfrm>
            <a:off x="503238" y="1412875"/>
            <a:ext cx="8183562" cy="4187825"/>
          </a:xfrm>
        </p:spPr>
        <p:txBody>
          <a:bodyPr/>
          <a:lstStyle/>
          <a:p>
            <a:pPr eaLnBrk="1" hangingPunct="1">
              <a:buClr>
                <a:srgbClr val="008000"/>
              </a:buClr>
            </a:pPr>
            <a:r>
              <a:rPr lang="hu-HU" smtClean="0">
                <a:latin typeface="Book Antiqua" pitchFamily="18" charset="0"/>
              </a:rPr>
              <a:t>EUROKANS program</a:t>
            </a:r>
          </a:p>
          <a:p>
            <a:pPr eaLnBrk="1" hangingPunct="1">
              <a:buClr>
                <a:srgbClr val="008000"/>
              </a:buClr>
            </a:pPr>
            <a:r>
              <a:rPr lang="hu-HU" smtClean="0">
                <a:latin typeface="Book Antiqua" pitchFamily="18" charset="0"/>
              </a:rPr>
              <a:t>1993 – 1996</a:t>
            </a:r>
          </a:p>
          <a:p>
            <a:pPr eaLnBrk="1" hangingPunct="1">
              <a:buClr>
                <a:srgbClr val="008000"/>
              </a:buClr>
            </a:pPr>
            <a:r>
              <a:rPr lang="hu-HU" smtClean="0">
                <a:latin typeface="Book Antiqua" pitchFamily="18" charset="0"/>
              </a:rPr>
              <a:t>Fő cél: szakmai - pedagógiai technológiák átvétele</a:t>
            </a:r>
          </a:p>
          <a:p>
            <a:pPr eaLnBrk="1" hangingPunct="1">
              <a:buClr>
                <a:srgbClr val="008000"/>
              </a:buClr>
            </a:pPr>
            <a:r>
              <a:rPr lang="hu-HU" smtClean="0">
                <a:latin typeface="Book Antiqua" pitchFamily="18" charset="0"/>
              </a:rPr>
              <a:t>Célcsoport: pedagógusok</a:t>
            </a:r>
          </a:p>
          <a:p>
            <a:pPr eaLnBrk="1" hangingPunct="1">
              <a:buClr>
                <a:srgbClr val="008000"/>
              </a:buClr>
            </a:pPr>
            <a:r>
              <a:rPr lang="hu-HU" smtClean="0">
                <a:latin typeface="Book Antiqua" pitchFamily="18" charset="0"/>
              </a:rPr>
              <a:t>Hozadék: szakmai kapcsolatok kialakítása</a:t>
            </a:r>
          </a:p>
        </p:txBody>
      </p:sp>
      <p:grpSp>
        <p:nvGrpSpPr>
          <p:cNvPr id="12291" name="Csoportba foglalás 8"/>
          <p:cNvGrpSpPr>
            <a:grpSpLocks/>
          </p:cNvGrpSpPr>
          <p:nvPr/>
        </p:nvGrpSpPr>
        <p:grpSpPr bwMode="auto">
          <a:xfrm>
            <a:off x="1320800" y="5732463"/>
            <a:ext cx="7643813" cy="1009650"/>
            <a:chOff x="1321296" y="5732758"/>
            <a:chExt cx="7643192" cy="1008610"/>
          </a:xfrm>
        </p:grpSpPr>
        <p:grpSp>
          <p:nvGrpSpPr>
            <p:cNvPr id="12295" name="Group 31"/>
            <p:cNvGrpSpPr>
              <a:grpSpLocks/>
            </p:cNvGrpSpPr>
            <p:nvPr/>
          </p:nvGrpSpPr>
          <p:grpSpPr bwMode="auto">
            <a:xfrm>
              <a:off x="1321296" y="5732758"/>
              <a:ext cx="7643192" cy="1008610"/>
              <a:chOff x="657" y="3169"/>
              <a:chExt cx="4987" cy="675"/>
            </a:xfrm>
          </p:grpSpPr>
          <p:sp>
            <p:nvSpPr>
              <p:cNvPr id="12297" name="Rectangle 24"/>
              <p:cNvSpPr>
                <a:spLocks noChangeArrowheads="1"/>
              </p:cNvSpPr>
              <p:nvPr/>
            </p:nvSpPr>
            <p:spPr bwMode="auto">
              <a:xfrm>
                <a:off x="657" y="3169"/>
                <a:ext cx="4987" cy="67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latin typeface="Verdana" pitchFamily="34" charset="0"/>
                </a:endParaRPr>
              </a:p>
            </p:txBody>
          </p:sp>
          <p:pic>
            <p:nvPicPr>
              <p:cNvPr id="12298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1" y="3169"/>
                <a:ext cx="611" cy="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617440" y="5949281"/>
              <a:ext cx="6116699" cy="514553"/>
            </a:xfrm>
            <a:prstGeom prst="rect">
              <a:avLst/>
            </a:prstGeom>
            <a:no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MOZGÁSJAVÍTÓ  ÓVODA, ÁLTALÁNOS ISKOLA, SZAKKÖZÉPISKOLA, EGYMI ÉS KOLLÉGIUM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1145 Budapest Mexikói út 59-60. </a:t>
              </a:r>
              <a:r>
                <a:rPr lang="he-IL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•</a:t>
              </a: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 +36 1/251 6900 </a:t>
              </a:r>
              <a:r>
                <a:rPr lang="he-IL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•</a:t>
              </a: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 </a:t>
              </a:r>
              <a:r>
                <a:rPr lang="hu-HU" sz="3600" kern="10" dirty="0" err="1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www.mozgasjavito.hu</a:t>
              </a:r>
              <a:endParaRPr lang="hu-HU" sz="36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Book Antiqua" pitchFamily="18" charset="0"/>
                <a:cs typeface="Arial"/>
              </a:endParaRPr>
            </a:p>
          </p:txBody>
        </p:sp>
      </p:grp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183562" cy="1050925"/>
          </a:xfrm>
          <a:prstGeom prst="roundRect">
            <a:avLst/>
          </a:prstGeom>
          <a:solidFill>
            <a:srgbClr val="008000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hu-HU" dirty="0" smtClean="0">
                <a:solidFill>
                  <a:schemeClr val="bg1"/>
                </a:solidFill>
                <a:latin typeface="Book Antiqua" pitchFamily="18" charset="0"/>
              </a:rPr>
              <a:t>Szándék</a:t>
            </a:r>
            <a:endParaRPr lang="hu-HU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9" name="Tartalom helye 8"/>
          <p:cNvGraphicFramePr>
            <a:graphicFrameLocks/>
          </p:cNvGraphicFramePr>
          <p:nvPr/>
        </p:nvGraphicFramePr>
        <p:xfrm>
          <a:off x="503238" y="4725144"/>
          <a:ext cx="3420690" cy="87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Kép 12" descr="eurokan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62414" y="404664"/>
            <a:ext cx="2470026" cy="1940109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artalom helye 2"/>
          <p:cNvSpPr>
            <a:spLocks noGrp="1"/>
          </p:cNvSpPr>
          <p:nvPr>
            <p:ph idx="1"/>
          </p:nvPr>
        </p:nvSpPr>
        <p:spPr>
          <a:xfrm>
            <a:off x="503238" y="1412875"/>
            <a:ext cx="8183562" cy="4187825"/>
          </a:xfrm>
        </p:spPr>
        <p:txBody>
          <a:bodyPr/>
          <a:lstStyle/>
          <a:p>
            <a:pPr eaLnBrk="1" hangingPunct="1">
              <a:buClr>
                <a:srgbClr val="008000"/>
              </a:buClr>
            </a:pPr>
            <a:r>
              <a:rPr lang="hu-HU" smtClean="0">
                <a:latin typeface="Book Antiqua" pitchFamily="18" charset="0"/>
              </a:rPr>
              <a:t>Szoros szakmai együttműködés egy német és egy belga intézménnyel (pályázati keret nélkül)</a:t>
            </a:r>
          </a:p>
          <a:p>
            <a:pPr eaLnBrk="1" hangingPunct="1">
              <a:buClr>
                <a:srgbClr val="008000"/>
              </a:buClr>
            </a:pPr>
            <a:r>
              <a:rPr lang="hu-HU" smtClean="0">
                <a:latin typeface="Book Antiqua" pitchFamily="18" charset="0"/>
              </a:rPr>
              <a:t>Fő cél: pedagógiai jó gyakorlatok átvétele</a:t>
            </a:r>
          </a:p>
          <a:p>
            <a:pPr eaLnBrk="1" hangingPunct="1">
              <a:buClr>
                <a:srgbClr val="008000"/>
              </a:buClr>
            </a:pPr>
            <a:r>
              <a:rPr lang="hu-HU" smtClean="0">
                <a:latin typeface="Book Antiqua" pitchFamily="18" charset="0"/>
              </a:rPr>
              <a:t>Célcsoport: tanulók, pedagógusok</a:t>
            </a:r>
          </a:p>
          <a:p>
            <a:pPr eaLnBrk="1" hangingPunct="1">
              <a:buClr>
                <a:srgbClr val="008000"/>
              </a:buClr>
            </a:pPr>
            <a:r>
              <a:rPr lang="hu-HU" smtClean="0">
                <a:latin typeface="Book Antiqua" pitchFamily="18" charset="0"/>
              </a:rPr>
              <a:t>Hozadék: biztonságos eligazodás nemzetközi szinten</a:t>
            </a:r>
          </a:p>
          <a:p>
            <a:pPr eaLnBrk="1" hangingPunct="1">
              <a:buClr>
                <a:srgbClr val="008000"/>
              </a:buClr>
            </a:pPr>
            <a:endParaRPr lang="hu-HU" smtClean="0">
              <a:latin typeface="Book Antiqua" pitchFamily="18" charset="0"/>
            </a:endParaRPr>
          </a:p>
        </p:txBody>
      </p:sp>
      <p:grpSp>
        <p:nvGrpSpPr>
          <p:cNvPr id="13315" name="Csoportba foglalás 8"/>
          <p:cNvGrpSpPr>
            <a:grpSpLocks/>
          </p:cNvGrpSpPr>
          <p:nvPr/>
        </p:nvGrpSpPr>
        <p:grpSpPr bwMode="auto">
          <a:xfrm>
            <a:off x="1320800" y="5732463"/>
            <a:ext cx="7643813" cy="1009650"/>
            <a:chOff x="1321296" y="5732758"/>
            <a:chExt cx="7643192" cy="1008610"/>
          </a:xfrm>
        </p:grpSpPr>
        <p:grpSp>
          <p:nvGrpSpPr>
            <p:cNvPr id="13319" name="Group 31"/>
            <p:cNvGrpSpPr>
              <a:grpSpLocks/>
            </p:cNvGrpSpPr>
            <p:nvPr/>
          </p:nvGrpSpPr>
          <p:grpSpPr bwMode="auto">
            <a:xfrm>
              <a:off x="1321296" y="5732758"/>
              <a:ext cx="7643192" cy="1008610"/>
              <a:chOff x="657" y="3169"/>
              <a:chExt cx="4987" cy="675"/>
            </a:xfrm>
          </p:grpSpPr>
          <p:sp>
            <p:nvSpPr>
              <p:cNvPr id="13321" name="Rectangle 24"/>
              <p:cNvSpPr>
                <a:spLocks noChangeArrowheads="1"/>
              </p:cNvSpPr>
              <p:nvPr/>
            </p:nvSpPr>
            <p:spPr bwMode="auto">
              <a:xfrm>
                <a:off x="657" y="3169"/>
                <a:ext cx="4987" cy="67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latin typeface="Verdana" pitchFamily="34" charset="0"/>
                </a:endParaRPr>
              </a:p>
            </p:txBody>
          </p:sp>
          <p:pic>
            <p:nvPicPr>
              <p:cNvPr id="1332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1" y="3169"/>
                <a:ext cx="611" cy="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617440" y="5949281"/>
              <a:ext cx="6116699" cy="514553"/>
            </a:xfrm>
            <a:prstGeom prst="rect">
              <a:avLst/>
            </a:prstGeom>
            <a:no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MOZGÁSJAVÍTÓ  ÓVODA, ÁLTALÁNOS ISKOLA, SZAKKÖZÉPISKOLA, EGYMI ÉS KOLLÉGIUM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1145 Budapest Mexikói út 59-60. </a:t>
              </a:r>
              <a:r>
                <a:rPr lang="he-IL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•</a:t>
              </a: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 +36 1/251 6900 </a:t>
              </a:r>
              <a:r>
                <a:rPr lang="he-IL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•</a:t>
              </a: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 </a:t>
              </a:r>
              <a:r>
                <a:rPr lang="hu-HU" sz="3600" kern="10" dirty="0" err="1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www.mozgasjavito.hu</a:t>
              </a:r>
              <a:endParaRPr lang="hu-HU" sz="36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Book Antiqua" pitchFamily="18" charset="0"/>
                <a:cs typeface="Arial"/>
              </a:endParaRPr>
            </a:p>
          </p:txBody>
        </p:sp>
      </p:grp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183562" cy="1050925"/>
          </a:xfrm>
          <a:prstGeom prst="roundRect">
            <a:avLst/>
          </a:prstGeom>
          <a:solidFill>
            <a:srgbClr val="008000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hu-HU" dirty="0" smtClean="0">
                <a:solidFill>
                  <a:schemeClr val="bg1"/>
                </a:solidFill>
                <a:latin typeface="Book Antiqua" pitchFamily="18" charset="0"/>
              </a:rPr>
              <a:t>Hatékonyság</a:t>
            </a:r>
            <a:endParaRPr lang="hu-HU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9" name="Tartalom helye 8"/>
          <p:cNvGraphicFramePr>
            <a:graphicFrameLocks/>
          </p:cNvGraphicFramePr>
          <p:nvPr/>
        </p:nvGraphicFramePr>
        <p:xfrm>
          <a:off x="503238" y="4725144"/>
          <a:ext cx="4428802" cy="87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4578" name="Picture 2" descr="http://www.ssv-jahn.de/website/var/tmp/thumb_1272__sponsorHeadImag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3789040"/>
            <a:ext cx="3811166" cy="209813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artalom helye 2"/>
          <p:cNvSpPr>
            <a:spLocks noGrp="1"/>
          </p:cNvSpPr>
          <p:nvPr>
            <p:ph idx="1"/>
          </p:nvPr>
        </p:nvSpPr>
        <p:spPr>
          <a:xfrm>
            <a:off x="503238" y="1268413"/>
            <a:ext cx="8183562" cy="4187825"/>
          </a:xfrm>
        </p:spPr>
        <p:txBody>
          <a:bodyPr/>
          <a:lstStyle/>
          <a:p>
            <a:pPr eaLnBrk="1" hangingPunct="1">
              <a:buClr>
                <a:srgbClr val="008000"/>
              </a:buClr>
            </a:pPr>
            <a:r>
              <a:rPr lang="hu-HU" dirty="0" smtClean="0">
                <a:latin typeface="Book Antiqua" pitchFamily="18" charset="0"/>
              </a:rPr>
              <a:t>Socrates, Comenius </a:t>
            </a:r>
            <a:r>
              <a:rPr lang="hu-HU" dirty="0" smtClean="0">
                <a:latin typeface="Book Antiqua" pitchFamily="18" charset="0"/>
              </a:rPr>
              <a:t>programok</a:t>
            </a:r>
          </a:p>
          <a:p>
            <a:pPr eaLnBrk="1" hangingPunct="1">
              <a:buClr>
                <a:srgbClr val="008000"/>
              </a:buClr>
            </a:pPr>
            <a:r>
              <a:rPr lang="hu-HU" dirty="0" smtClean="0">
                <a:latin typeface="Book Antiqua" pitchFamily="18" charset="0"/>
              </a:rPr>
              <a:t>Hatékonyság-érzés megerősödése nemzetközi szinten is – pozitív visszajelzések</a:t>
            </a:r>
          </a:p>
          <a:p>
            <a:pPr eaLnBrk="1" hangingPunct="1">
              <a:buClr>
                <a:srgbClr val="008000"/>
              </a:buClr>
            </a:pPr>
            <a:r>
              <a:rPr lang="hu-HU" dirty="0" smtClean="0">
                <a:latin typeface="Book Antiqua" pitchFamily="18" charset="0"/>
              </a:rPr>
              <a:t>Fő cél: szakmai együttműködés, nemzetközi kapcsolatok bővítése</a:t>
            </a:r>
          </a:p>
          <a:p>
            <a:pPr eaLnBrk="1" hangingPunct="1">
              <a:buClr>
                <a:srgbClr val="008000"/>
              </a:buClr>
            </a:pPr>
            <a:r>
              <a:rPr lang="hu-HU" dirty="0" smtClean="0">
                <a:latin typeface="Book Antiqua" pitchFamily="18" charset="0"/>
              </a:rPr>
              <a:t>Célcsoport: tanulók, pedagógusok</a:t>
            </a:r>
          </a:p>
          <a:p>
            <a:pPr eaLnBrk="1" hangingPunct="1">
              <a:buClr>
                <a:srgbClr val="008000"/>
              </a:buClr>
            </a:pPr>
            <a:r>
              <a:rPr lang="hu-HU" dirty="0" smtClean="0">
                <a:latin typeface="Book Antiqua" pitchFamily="18" charset="0"/>
              </a:rPr>
              <a:t>Hozadék: identitás elérése + projekteken túlmutató együttműködések</a:t>
            </a:r>
          </a:p>
        </p:txBody>
      </p:sp>
      <p:grpSp>
        <p:nvGrpSpPr>
          <p:cNvPr id="14339" name="Csoportba foglalás 8"/>
          <p:cNvGrpSpPr>
            <a:grpSpLocks/>
          </p:cNvGrpSpPr>
          <p:nvPr/>
        </p:nvGrpSpPr>
        <p:grpSpPr bwMode="auto">
          <a:xfrm>
            <a:off x="1320800" y="5732463"/>
            <a:ext cx="7643813" cy="1009650"/>
            <a:chOff x="1321296" y="5732758"/>
            <a:chExt cx="7643192" cy="1008610"/>
          </a:xfrm>
        </p:grpSpPr>
        <p:grpSp>
          <p:nvGrpSpPr>
            <p:cNvPr id="14342" name="Group 31"/>
            <p:cNvGrpSpPr>
              <a:grpSpLocks/>
            </p:cNvGrpSpPr>
            <p:nvPr/>
          </p:nvGrpSpPr>
          <p:grpSpPr bwMode="auto">
            <a:xfrm>
              <a:off x="1321296" y="5732758"/>
              <a:ext cx="7643192" cy="1008610"/>
              <a:chOff x="657" y="3169"/>
              <a:chExt cx="4987" cy="675"/>
            </a:xfrm>
          </p:grpSpPr>
          <p:sp>
            <p:nvSpPr>
              <p:cNvPr id="14344" name="Rectangle 24"/>
              <p:cNvSpPr>
                <a:spLocks noChangeArrowheads="1"/>
              </p:cNvSpPr>
              <p:nvPr/>
            </p:nvSpPr>
            <p:spPr bwMode="auto">
              <a:xfrm>
                <a:off x="657" y="3169"/>
                <a:ext cx="4987" cy="67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latin typeface="Verdana" pitchFamily="34" charset="0"/>
                </a:endParaRPr>
              </a:p>
            </p:txBody>
          </p:sp>
          <p:pic>
            <p:nvPicPr>
              <p:cNvPr id="14345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1" y="3169"/>
                <a:ext cx="611" cy="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617440" y="5949281"/>
              <a:ext cx="6116699" cy="514553"/>
            </a:xfrm>
            <a:prstGeom prst="rect">
              <a:avLst/>
            </a:prstGeom>
            <a:no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MOZGÁSJAVÍTÓ  ÓVODA, ÁLTALÁNOS ISKOLA, SZAKKÖZÉPISKOLA, EGYMI ÉS KOLLÉGIUM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1145 Budapest Mexikói út 59-60. </a:t>
              </a:r>
              <a:r>
                <a:rPr lang="he-IL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•</a:t>
              </a: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 +36 1/251 6900 </a:t>
              </a:r>
              <a:r>
                <a:rPr lang="he-IL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•</a:t>
              </a:r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 </a:t>
              </a:r>
              <a:r>
                <a:rPr lang="hu-HU" sz="3600" kern="10" dirty="0" err="1">
                  <a:ln w="9525">
                    <a:noFill/>
                    <a:round/>
                    <a:headEnd/>
                    <a:tailEnd/>
                  </a:ln>
                  <a:solidFill>
                    <a:srgbClr val="008000"/>
                  </a:solidFill>
                  <a:latin typeface="Book Antiqua" pitchFamily="18" charset="0"/>
                  <a:cs typeface="Arial"/>
                </a:rPr>
                <a:t>www.mozgasjavito.hu</a:t>
              </a:r>
              <a:endParaRPr lang="hu-HU" sz="36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Book Antiqua" pitchFamily="18" charset="0"/>
                <a:cs typeface="Arial"/>
              </a:endParaRPr>
            </a:p>
          </p:txBody>
        </p:sp>
      </p:grp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183562" cy="1050925"/>
          </a:xfrm>
          <a:prstGeom prst="roundRect">
            <a:avLst/>
          </a:prstGeom>
          <a:solidFill>
            <a:srgbClr val="008000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hu-HU" dirty="0" smtClean="0">
                <a:solidFill>
                  <a:schemeClr val="bg1"/>
                </a:solidFill>
                <a:latin typeface="Book Antiqua" pitchFamily="18" charset="0"/>
              </a:rPr>
              <a:t>Hűség, hitelesség</a:t>
            </a:r>
            <a:endParaRPr lang="hu-HU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10" name="Tartalom helye 8"/>
          <p:cNvGraphicFramePr>
            <a:graphicFrameLocks/>
          </p:cNvGraphicFramePr>
          <p:nvPr/>
        </p:nvGraphicFramePr>
        <p:xfrm>
          <a:off x="539552" y="4869160"/>
          <a:ext cx="5220890" cy="87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us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u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u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303</TotalTime>
  <Words>1086</Words>
  <Application>Microsoft Office PowerPoint</Application>
  <PresentationFormat>Diavetítés a képernyőre (4:3 oldalarány)</PresentationFormat>
  <Paragraphs>169</Paragraphs>
  <Slides>12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Arial</vt:lpstr>
      <vt:lpstr>Verdana</vt:lpstr>
      <vt:lpstr>Wingdings 2</vt:lpstr>
      <vt:lpstr>Calibri</vt:lpstr>
      <vt:lpstr>Book Antiqua</vt:lpstr>
      <vt:lpstr>Wingdings</vt:lpstr>
      <vt:lpstr>Aspektus</vt:lpstr>
      <vt:lpstr>A Mozgásjavító „nemzetköziesedési” folyamata</vt:lpstr>
      <vt:lpstr>Miről is lesz szó?</vt:lpstr>
      <vt:lpstr>Kik vagyunk mi?</vt:lpstr>
      <vt:lpstr>Életciklusok</vt:lpstr>
      <vt:lpstr>A kezdetek…</vt:lpstr>
      <vt:lpstr>Akarat…</vt:lpstr>
      <vt:lpstr>Szándék</vt:lpstr>
      <vt:lpstr>Hatékonyság</vt:lpstr>
      <vt:lpstr>Hűség, hitelesség</vt:lpstr>
      <vt:lpstr>Kezdeményezés nemzetközi szinten</vt:lpstr>
      <vt:lpstr>A jelen</vt:lpstr>
      <vt:lpstr>Köszönöm a figyelmet!</vt:lpstr>
    </vt:vector>
  </TitlesOfParts>
  <Company>MOZGASJAVITO GYERMEKKOZPONT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Mozgásjavító „</dc:title>
  <dc:creator>MOZGASJAVITO GYERMEKKOZPONT</dc:creator>
  <cp:lastModifiedBy>revesz</cp:lastModifiedBy>
  <cp:revision>27</cp:revision>
  <dcterms:created xsi:type="dcterms:W3CDTF">2014-11-21T03:48:03Z</dcterms:created>
  <dcterms:modified xsi:type="dcterms:W3CDTF">2014-11-21T10:13:21Z</dcterms:modified>
</cp:coreProperties>
</file>